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8" r:id="rId3"/>
    <p:sldMasterId id="2147483688" r:id="rId4"/>
    <p:sldMasterId id="2147483693" r:id="rId5"/>
  </p:sldMasterIdLst>
  <p:sldIdLst>
    <p:sldId id="256" r:id="rId6"/>
    <p:sldId id="258" r:id="rId7"/>
    <p:sldId id="288" r:id="rId8"/>
    <p:sldId id="264" r:id="rId9"/>
    <p:sldId id="263" r:id="rId10"/>
    <p:sldId id="320" r:id="rId11"/>
    <p:sldId id="321" r:id="rId12"/>
    <p:sldId id="322" r:id="rId13"/>
    <p:sldId id="324" r:id="rId14"/>
    <p:sldId id="325" r:id="rId15"/>
    <p:sldId id="326" r:id="rId16"/>
    <p:sldId id="327" r:id="rId17"/>
    <p:sldId id="328" r:id="rId18"/>
    <p:sldId id="268" r:id="rId19"/>
    <p:sldId id="287" r:id="rId20"/>
    <p:sldId id="296" r:id="rId21"/>
    <p:sldId id="297" r:id="rId22"/>
    <p:sldId id="329" r:id="rId23"/>
    <p:sldId id="330" r:id="rId24"/>
    <p:sldId id="295" r:id="rId25"/>
    <p:sldId id="318" r:id="rId26"/>
    <p:sldId id="323" r:id="rId27"/>
    <p:sldId id="272" r:id="rId28"/>
    <p:sldId id="309" r:id="rId29"/>
    <p:sldId id="310" r:id="rId30"/>
    <p:sldId id="312" r:id="rId31"/>
    <p:sldId id="331" r:id="rId32"/>
    <p:sldId id="289" r:id="rId33"/>
    <p:sldId id="315" r:id="rId34"/>
    <p:sldId id="314" r:id="rId35"/>
    <p:sldId id="332" r:id="rId36"/>
    <p:sldId id="333" r:id="rId37"/>
    <p:sldId id="285" r:id="rId38"/>
    <p:sldId id="28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yhillcindy" initials="j" lastIdx="1" clrIdx="0">
    <p:extLst>
      <p:ext uri="{19B8F6BF-5375-455C-9EA6-DF929625EA0E}">
        <p15:presenceInfo xmlns:p15="http://schemas.microsoft.com/office/powerpoint/2012/main" userId="joyhillcind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9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2C913-E7A3-4B8D-9756-8BF64D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1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5D7AA-859C-4C30-AC57-6EED43C92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537BD-4852-43A2-B4F0-33C27A7FD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20532" y="1825625"/>
            <a:ext cx="793326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D8E54-CCCD-4FE9-B8CD-97AA2CAD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D2DAF-B791-432F-ABCD-D5F999F1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B7316-2571-4240-871F-8B0B90E6F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0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9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39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19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4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11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7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2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98CF6-C73C-46E4-BF65-0DC3E80F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4EC8E-293D-4A6D-BF53-0EBF19AF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4F345-DD1B-4193-9D94-68546D9D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62C913-E7A3-4B8D-9756-8BF64DCFD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3448" y="3602038"/>
            <a:ext cx="802035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5738-2810-426A-B941-4E961E656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B719F-E33D-421A-A2A6-F2E066E0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83A05-5BAD-416A-9525-80CB37E8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0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92980-492F-4205-B320-58D7F516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3465-C3CC-4F5E-A138-E86671151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B2612-35FB-4F05-9E49-C5474AB7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53AA0-167D-45AF-9FE4-F79AD98C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A2FDA-3CA9-4C0F-9554-00B86246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3448" y="1122363"/>
            <a:ext cx="80203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753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886" y="1041399"/>
            <a:ext cx="8020352" cy="31870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919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FD04-C2AF-426C-BE8B-FA4DA793E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7886" y="1041399"/>
            <a:ext cx="8020352" cy="318709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14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048" y="365125"/>
            <a:ext cx="7410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3048" y="1825625"/>
            <a:ext cx="7410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5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61" r:id="rId3"/>
    <p:sldLayoutId id="214748369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4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7" r:id="rId2"/>
    <p:sldLayoutId id="2147483697" r:id="rId3"/>
    <p:sldLayoutId id="2147483684" r:id="rId4"/>
    <p:sldLayoutId id="214748368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2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B64AA8-B58E-4630-9925-36041B9D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532" y="365125"/>
            <a:ext cx="7933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52CB9-1CF7-4BF4-A5FD-116121389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0532" y="1825625"/>
            <a:ext cx="79332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D267-9A0C-4D8F-9993-CED5428FB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772D5-D4A8-4884-8D03-0E0C6FB15852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BF361-049D-4BBE-AA39-D9215A7BE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4B90-4C86-4CC6-B25B-A9DF440EB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9F662-53A9-4906-8E22-5EB1F6318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glorystory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21558C-5866-42CD-864B-BBC9A57C7E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7738" y="3294666"/>
            <a:ext cx="6924261" cy="2757783"/>
          </a:xfrm>
          <a:effectLst/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Husbands, love your wives,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even as Christ also loved the church,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and gave himself up for it.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0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- Ephesians 5:25 -</a:t>
            </a:r>
          </a:p>
        </p:txBody>
      </p:sp>
      <p:pic>
        <p:nvPicPr>
          <p:cNvPr id="8" name="Picture 7" descr="A picture containing indoor, bowed instrument&#10;&#10;Description automatically generated">
            <a:extLst>
              <a:ext uri="{FF2B5EF4-FFF2-40B4-BE49-F238E27FC236}">
                <a16:creationId xmlns:a16="http://schemas.microsoft.com/office/drawing/2014/main" id="{5B28D2F1-4A12-2727-9ECA-B7B885445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10" y="308351"/>
            <a:ext cx="1739662" cy="5972629"/>
          </a:xfrm>
          <a:prstGeom prst="rect">
            <a:avLst/>
          </a:prstGeom>
        </p:spPr>
      </p:pic>
      <p:pic>
        <p:nvPicPr>
          <p:cNvPr id="10" name="Picture 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A5DEB993-B243-21C3-E643-C4B90AE0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30" y="805551"/>
            <a:ext cx="4949730" cy="25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711" y="1685851"/>
            <a:ext cx="8653808" cy="470552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4000" dirty="0"/>
              <a:t>Welcomed by hearts of love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4000" dirty="0"/>
              <a:t>To a family who has prayed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4000" dirty="0"/>
              <a:t>For this child to fill with joy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4000" dirty="0"/>
              <a:t>This treasured home God made.</a:t>
            </a:r>
          </a:p>
        </p:txBody>
      </p:sp>
    </p:spTree>
    <p:extLst>
      <p:ext uri="{BB962C8B-B14F-4D97-AF65-F5344CB8AC3E}">
        <p14:creationId xmlns:p14="http://schemas.microsoft.com/office/powerpoint/2010/main" val="4109156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449" y="1685851"/>
            <a:ext cx="8883017" cy="470552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Adoption, God’s option of love, 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Adoption, God’s option of love,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Chosen heirs of our Father,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We’ll share His </a:t>
            </a:r>
            <a:r>
              <a:rPr lang="en-US" sz="3600" dirty="0" err="1"/>
              <a:t>heav’nly</a:t>
            </a:r>
            <a:r>
              <a:rPr lang="en-US" sz="3600" dirty="0"/>
              <a:t> home.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Adoption, God’s option of love.</a:t>
            </a:r>
          </a:p>
        </p:txBody>
      </p:sp>
    </p:spTree>
    <p:extLst>
      <p:ext uri="{BB962C8B-B14F-4D97-AF65-F5344CB8AC3E}">
        <p14:creationId xmlns:p14="http://schemas.microsoft.com/office/powerpoint/2010/main" val="75278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711" y="1685851"/>
            <a:ext cx="8653808" cy="470552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4000" dirty="0"/>
              <a:t>Welcomed by God’s great love,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4000" dirty="0"/>
              <a:t>To His family from above;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4000" dirty="0"/>
              <a:t>Jesus paid the price for all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4000" dirty="0"/>
              <a:t>Who trust Him and believe.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125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449" y="1685851"/>
            <a:ext cx="8883017" cy="470552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Adoption, God’s option of love, 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Adoption, God’s option of love,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Chosen heirs of our Father,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We’ll share His </a:t>
            </a:r>
            <a:r>
              <a:rPr lang="en-US" sz="3600" dirty="0" err="1"/>
              <a:t>heav’nly</a:t>
            </a:r>
            <a:r>
              <a:rPr lang="en-US" sz="3600" dirty="0"/>
              <a:t> home.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dirty="0"/>
              <a:t>Adoption, God’s option of love.</a:t>
            </a:r>
          </a:p>
        </p:txBody>
      </p:sp>
    </p:spTree>
    <p:extLst>
      <p:ext uri="{BB962C8B-B14F-4D97-AF65-F5344CB8AC3E}">
        <p14:creationId xmlns:p14="http://schemas.microsoft.com/office/powerpoint/2010/main" val="107121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F546-3FD8-4AC2-8113-0DE71ACE49EC}"/>
              </a:ext>
            </a:extLst>
          </p:cNvPr>
          <p:cNvSpPr txBox="1"/>
          <p:nvPr/>
        </p:nvSpPr>
        <p:spPr>
          <a:xfrm>
            <a:off x="2622822" y="2479304"/>
            <a:ext cx="95691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created man in his own image, in the image of God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 he him; male and</a:t>
            </a:r>
          </a:p>
          <a:p>
            <a:pPr algn="ctr"/>
            <a:r>
              <a:rPr lang="en-US" sz="48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female created he them.”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3114B-39CB-0D63-49CE-5DD96BCF4B50}"/>
              </a:ext>
            </a:extLst>
          </p:cNvPr>
          <p:cNvSpPr txBox="1"/>
          <p:nvPr/>
        </p:nvSpPr>
        <p:spPr>
          <a:xfrm>
            <a:off x="2622822" y="1496677"/>
            <a:ext cx="95691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1:27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64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77F546-3FD8-4AC2-8113-0DE71ACE49EC}"/>
              </a:ext>
            </a:extLst>
          </p:cNvPr>
          <p:cNvSpPr txBox="1"/>
          <p:nvPr/>
        </p:nvSpPr>
        <p:spPr>
          <a:xfrm>
            <a:off x="3193143" y="1630892"/>
            <a:ext cx="89988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God created man in his own image, in the image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God created he him; male and female created</a:t>
            </a:r>
          </a:p>
          <a:p>
            <a:pPr algn="ctr"/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them.”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C3114B-39CB-0D63-49CE-5DD96BCF4B50}"/>
              </a:ext>
            </a:extLst>
          </p:cNvPr>
          <p:cNvSpPr txBox="1"/>
          <p:nvPr/>
        </p:nvSpPr>
        <p:spPr>
          <a:xfrm>
            <a:off x="3193144" y="409449"/>
            <a:ext cx="8998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Genesis 1:27</a:t>
            </a:r>
            <a:endParaRPr lang="en-US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2245AFA-94B1-DA8A-9D26-8B58246C1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28" y="1782946"/>
            <a:ext cx="1168807" cy="774194"/>
          </a:xfrm>
          <a:prstGeom prst="rect">
            <a:avLst/>
          </a:prstGeom>
        </p:spPr>
      </p:pic>
      <p:pic>
        <p:nvPicPr>
          <p:cNvPr id="16" name="Picture 1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A290CF9-7BDD-313C-9EC4-2E1FB351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254" y="1776959"/>
            <a:ext cx="1381539" cy="774194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FDEFDF5-0317-D8AF-3544-5C3CE7F14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74" y="1782946"/>
            <a:ext cx="2639573" cy="774194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216A1D5-3733-4529-689D-A152ED604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48" y="1782946"/>
            <a:ext cx="1465288" cy="774194"/>
          </a:xfrm>
          <a:prstGeom prst="rect">
            <a:avLst/>
          </a:prstGeom>
        </p:spPr>
      </p:pic>
      <p:pic>
        <p:nvPicPr>
          <p:cNvPr id="19" name="Picture 1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47D0FED-0C31-DB7D-FEED-0EB744ED1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37" y="1782946"/>
            <a:ext cx="834886" cy="774194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EB53FC2-5A6D-4F4A-2F2A-89067889B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23" y="1746540"/>
            <a:ext cx="988942" cy="774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8F8BBD-DC2B-4926-C278-E40BCAB7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866" y="2700209"/>
            <a:ext cx="1547289" cy="7742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7F9A42-B843-FF07-F658-51AFEC2E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687" y="2709194"/>
            <a:ext cx="2249714" cy="774259"/>
          </a:xfrm>
          <a:prstGeom prst="rect">
            <a:avLst/>
          </a:prstGeom>
        </p:spPr>
      </p:pic>
      <p:pic>
        <p:nvPicPr>
          <p:cNvPr id="31" name="Picture 3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489626D-4CC9-0D99-47F2-7FC5552AE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1" y="2654806"/>
            <a:ext cx="832151" cy="7741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C8FF28-8001-E69E-F5AD-0B264E01F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553" y="2654741"/>
            <a:ext cx="1195010" cy="7742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DC5CDE-A298-656D-9A5E-9C351DFAB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563" y="2709193"/>
            <a:ext cx="2356151" cy="7742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D9D0DBD-5872-131F-8CF3-2075D604C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683" y="3537841"/>
            <a:ext cx="884470" cy="7742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21EBAA-DA92-A5C4-9DF0-5FF6FD0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94" y="3596415"/>
            <a:ext cx="1454463" cy="7742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2E99D92-F730-CE46-8D9C-DC68522F8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354" y="3562976"/>
            <a:ext cx="2578066" cy="7742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95BC9E9-326D-E42A-BF0A-3775A473D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447" y="3603580"/>
            <a:ext cx="798285" cy="77425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4D5B72-2E03-56A4-6EFD-02E261B8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168" y="3570669"/>
            <a:ext cx="2164546" cy="77425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7AF2AF-C92A-DDA3-45C7-0C1B638E5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747" y="4427671"/>
            <a:ext cx="1737543" cy="7742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DD3996-1B79-E687-AA85-57A73888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291" y="4452806"/>
            <a:ext cx="1344706" cy="7742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E569A0-DC01-56D3-90E8-F6FD9D76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923" y="4489334"/>
            <a:ext cx="2259105" cy="7742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5E4A2B3-1BC9-F1AF-7003-0CB63DF67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018" y="4515679"/>
            <a:ext cx="2639797" cy="7742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47BF145-CBD0-E80B-984C-A9F85DA5F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05" y="5330798"/>
            <a:ext cx="1295478" cy="774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0D564-A65E-5575-42AA-C499263C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816" y="5330798"/>
            <a:ext cx="2135171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8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681926" y="558864"/>
            <a:ext cx="8333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chemeClr val="accent1">
                    <a:lumMod val="50000"/>
                  </a:schemeClr>
                </a:solidFill>
              </a:rPr>
              <a:t>Things We Alter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01DC0E-912E-5C71-0E6F-BC9B6D7B1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808" y="2264563"/>
            <a:ext cx="3493311" cy="2328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DD154B-737C-9EED-7242-CB7E81C6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8616">
            <a:off x="2995995" y="2662944"/>
            <a:ext cx="4371210" cy="2914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CA022F-FAD0-4BFF-9A15-D93012C03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2747">
            <a:off x="7181737" y="2019243"/>
            <a:ext cx="3612193" cy="2393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228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792097" y="558864"/>
            <a:ext cx="864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</a:rPr>
              <a:t>Alterations in God’s Creation </a:t>
            </a:r>
          </a:p>
        </p:txBody>
      </p:sp>
      <p:pic>
        <p:nvPicPr>
          <p:cNvPr id="5" name="Picture 4" descr="A close up of flowers on a tree&#10;&#10;Description automatically generated with medium confidence">
            <a:extLst>
              <a:ext uri="{FF2B5EF4-FFF2-40B4-BE49-F238E27FC236}">
                <a16:creationId xmlns:a16="http://schemas.microsoft.com/office/drawing/2014/main" id="{2798A79B-1946-55FE-8424-06AE757E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97" y="1929697"/>
            <a:ext cx="4799521" cy="3199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 picture containing tree, outdoor, fruit, branch&#10;&#10;Description automatically generated">
            <a:extLst>
              <a:ext uri="{FF2B5EF4-FFF2-40B4-BE49-F238E27FC236}">
                <a16:creationId xmlns:a16="http://schemas.microsoft.com/office/drawing/2014/main" id="{49BC11EF-8919-1C46-97F0-1A3765BF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620">
            <a:off x="4558988" y="1734530"/>
            <a:ext cx="5167120" cy="3875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61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792097" y="558864"/>
            <a:ext cx="864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</a:rPr>
              <a:t>Alterations in God’s Creation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8A79B-1946-55FE-8424-06AE757E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8018" y="1849886"/>
            <a:ext cx="3400125" cy="5100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C11EF-8919-1C46-97F0-1A3765BF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65620">
            <a:off x="5255675" y="2249790"/>
            <a:ext cx="5167120" cy="34447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193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2792097" y="558864"/>
            <a:ext cx="8640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accent1">
                    <a:lumMod val="50000"/>
                  </a:schemeClr>
                </a:solidFill>
              </a:rPr>
              <a:t>Alterations in God’s Creation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98A79B-1946-55FE-8424-06AE757E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96421">
            <a:off x="3062856" y="1684145"/>
            <a:ext cx="3400125" cy="5098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C11EF-8919-1C46-97F0-1A3765BF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84379" y="1233708"/>
            <a:ext cx="3326607" cy="4989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795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97AA-DC26-40E4-A2BB-113FFE270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3906" y="1114962"/>
            <a:ext cx="9003694" cy="827202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Biblical Truths about Marriage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8C5A1-1472-48FF-BC4C-11012183D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307" y="2428725"/>
            <a:ext cx="6957179" cy="3606788"/>
          </a:xfrm>
        </p:spPr>
        <p:txBody>
          <a:bodyPr anchor="t">
            <a:normAutofit/>
          </a:bodyPr>
          <a:lstStyle/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God created marriage.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God has a purpose for a married man and woman.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Marriage is a symbol of Jesus’ love for the Church.</a:t>
            </a:r>
          </a:p>
        </p:txBody>
      </p:sp>
    </p:spTree>
    <p:extLst>
      <p:ext uri="{BB962C8B-B14F-4D97-AF65-F5344CB8AC3E}">
        <p14:creationId xmlns:p14="http://schemas.microsoft.com/office/powerpoint/2010/main" val="3126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4780B-CE46-553B-DF5D-5EE450C1E503}"/>
              </a:ext>
            </a:extLst>
          </p:cNvPr>
          <p:cNvSpPr txBox="1"/>
          <p:nvPr/>
        </p:nvSpPr>
        <p:spPr>
          <a:xfrm>
            <a:off x="5759777" y="1681302"/>
            <a:ext cx="64322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ALTERATIONS:</a:t>
            </a:r>
          </a:p>
          <a:p>
            <a:pPr algn="ctr"/>
            <a:r>
              <a:rPr lang="en-US" sz="5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Story of</a:t>
            </a:r>
          </a:p>
          <a:p>
            <a:pPr algn="ctr"/>
            <a:r>
              <a:rPr lang="en-US" sz="5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Joseph &amp; 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05553-DEEB-FA5D-4693-4CCF57508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r="5221"/>
          <a:stretch/>
        </p:blipFill>
        <p:spPr>
          <a:xfrm>
            <a:off x="-54664" y="1560441"/>
            <a:ext cx="5859116" cy="4906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714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FA4D68-3D16-9938-8665-9A65056BE3A8}"/>
              </a:ext>
            </a:extLst>
          </p:cNvPr>
          <p:cNvGrpSpPr/>
          <p:nvPr/>
        </p:nvGrpSpPr>
        <p:grpSpPr>
          <a:xfrm>
            <a:off x="7923053" y="1045028"/>
            <a:ext cx="2553114" cy="4126895"/>
            <a:chOff x="7923053" y="1045028"/>
            <a:chExt cx="2553114" cy="412689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821799-D256-F74E-00FC-A63E274A4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923053" y="1045028"/>
              <a:ext cx="2090382" cy="2447614"/>
            </a:xfrm>
            <a:prstGeom prst="rect">
              <a:avLst/>
            </a:prstGeom>
          </p:spPr>
        </p:pic>
        <p:pic>
          <p:nvPicPr>
            <p:cNvPr id="3" name="Picture 2" descr="Logo&#10;&#10;Description automatically generated">
              <a:extLst>
                <a:ext uri="{FF2B5EF4-FFF2-40B4-BE49-F238E27FC236}">
                  <a16:creationId xmlns:a16="http://schemas.microsoft.com/office/drawing/2014/main" id="{AEF1F719-EF7C-9977-5803-BFBC802A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9048">
              <a:off x="8089092" y="2636761"/>
              <a:ext cx="2387075" cy="25351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27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4B5229-A541-39B3-A70C-55024FA55A7F}"/>
              </a:ext>
            </a:extLst>
          </p:cNvPr>
          <p:cNvSpPr txBox="1"/>
          <p:nvPr/>
        </p:nvSpPr>
        <p:spPr>
          <a:xfrm>
            <a:off x="5632515" y="1465868"/>
            <a:ext cx="5099901" cy="4206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b="1" baseline="30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Jeremiah 23:5</a:t>
            </a:r>
            <a:endParaRPr lang="en-US" sz="4800" b="1" i="0" u="none" strike="noStrike" baseline="30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400" b="1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“Behold the days come, saith the LORD, that I will raise unto </a:t>
            </a:r>
            <a:r>
              <a:rPr lang="en-US" sz="4400" b="1" i="0" u="none" strike="noStrike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David</a:t>
            </a:r>
            <a:r>
              <a:rPr lang="en-US" sz="4400" b="1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 a righteous Branch, and </a:t>
            </a:r>
            <a:r>
              <a:rPr lang="en-US" sz="4400" b="1" i="0" u="none" strike="noStrike" baseline="30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King shall reign </a:t>
            </a:r>
            <a:r>
              <a:rPr lang="en-US" sz="4400" b="1" i="0" u="none" strike="noStrike" baseline="300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</a:rPr>
              <a:t>and prosper, and shall execute judgment and justice in the earth.”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F72AF939-7F1A-379E-0F28-4024FD170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97" y="658362"/>
            <a:ext cx="1444755" cy="55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9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2370">
            <a:off x="6257595" y="1027663"/>
            <a:ext cx="6090988" cy="4568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DEA495-BBE4-9DEC-5CD9-B5BB87AA7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08342">
            <a:off x="704784" y="2327319"/>
            <a:ext cx="6059329" cy="4544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A picture containing gear&#10;&#10;Description automatically generated">
            <a:extLst>
              <a:ext uri="{FF2B5EF4-FFF2-40B4-BE49-F238E27FC236}">
                <a16:creationId xmlns:a16="http://schemas.microsoft.com/office/drawing/2014/main" id="{D777E08A-8B0C-6724-E859-C9E6BBBCA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34" y="685299"/>
            <a:ext cx="3596647" cy="60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2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0D3A4-378A-FE7B-CF3E-127EE7BB9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460" y="1027521"/>
            <a:ext cx="6520063" cy="570646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71111F2-B803-E1BF-3B39-EAE00694A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688">
            <a:off x="5445111" y="1132516"/>
            <a:ext cx="5725652" cy="4294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895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35227">
            <a:off x="5212362" y="681660"/>
            <a:ext cx="6307421" cy="4730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8A45A6-D524-BD70-3D91-E59F99E20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8096">
            <a:off x="836582" y="2061761"/>
            <a:ext cx="5491725" cy="4118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878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6393F-270B-0340-E351-E40B36A29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756" flipH="1">
            <a:off x="958533" y="776396"/>
            <a:ext cx="6140976" cy="4605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1990">
            <a:off x="5981596" y="2074882"/>
            <a:ext cx="5671111" cy="4253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3806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E6393F-270B-0340-E351-E40B36A29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756">
            <a:off x="1414523" y="1988790"/>
            <a:ext cx="5361067" cy="4359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0124">
            <a:off x="4077820" y="644044"/>
            <a:ext cx="6465926" cy="4849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46598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324D8-99E2-264E-F020-BEA5D444B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6506" y="1388660"/>
            <a:ext cx="8020352" cy="3662570"/>
          </a:xfrm>
        </p:spPr>
        <p:txBody>
          <a:bodyPr>
            <a:normAutofit/>
          </a:bodyPr>
          <a:lstStyle/>
          <a:p>
            <a:r>
              <a:rPr lang="en-US" sz="8800" dirty="0"/>
              <a:t>ACTIVITY:</a:t>
            </a:r>
            <a:br>
              <a:rPr lang="en-US" sz="6600" dirty="0"/>
            </a:br>
            <a:r>
              <a:rPr lang="en-US" sz="6600" i="1" dirty="0"/>
              <a:t>Packing for the Journey Relay </a:t>
            </a:r>
          </a:p>
        </p:txBody>
      </p:sp>
    </p:spTree>
    <p:extLst>
      <p:ext uri="{BB962C8B-B14F-4D97-AF65-F5344CB8AC3E}">
        <p14:creationId xmlns:p14="http://schemas.microsoft.com/office/powerpoint/2010/main" val="2152231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6934" y="1192967"/>
            <a:ext cx="6265508" cy="4699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5B99C-3D76-471E-B178-38209F3F4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1990">
            <a:off x="5225114" y="740624"/>
            <a:ext cx="5651774" cy="42388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59475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1686-004B-059F-E036-FF66B676E7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/>
              <a:t>PUPPET SHOW:</a:t>
            </a:r>
            <a:br>
              <a:rPr lang="en-US" dirty="0"/>
            </a:br>
            <a:r>
              <a:rPr lang="en-US" i="1" dirty="0"/>
              <a:t>Joseph &amp; Mary</a:t>
            </a:r>
          </a:p>
        </p:txBody>
      </p:sp>
    </p:spTree>
    <p:extLst>
      <p:ext uri="{BB962C8B-B14F-4D97-AF65-F5344CB8AC3E}">
        <p14:creationId xmlns:p14="http://schemas.microsoft.com/office/powerpoint/2010/main" val="2670385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4029">
            <a:off x="2579428" y="558802"/>
            <a:ext cx="7653860" cy="5740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706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77377">
            <a:off x="2579428" y="558802"/>
            <a:ext cx="7653860" cy="5740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8505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F3D7-259A-5337-32BD-CDFBEB089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54029">
            <a:off x="2579428" y="558802"/>
            <a:ext cx="7653860" cy="5740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4557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580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9150DB-0F96-099F-DAAC-565E4D684393}"/>
              </a:ext>
            </a:extLst>
          </p:cNvPr>
          <p:cNvSpPr txBox="1"/>
          <p:nvPr/>
        </p:nvSpPr>
        <p:spPr>
          <a:xfrm>
            <a:off x="0" y="467360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© Copyright 2022 Parable Patch Productions. All rights reserved.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Bible Story Images used with permission from The Glory Story @ </a:t>
            </a:r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theglorystory.com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No images from any part of this file are to be downloaded, reproduced,</a:t>
            </a:r>
          </a:p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or used separately from this PowerPoint presentation. </a:t>
            </a:r>
          </a:p>
          <a:p>
            <a:pPr algn="ctr"/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1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EFAA-1CB5-415A-90E4-8249CCD3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8" y="360287"/>
            <a:ext cx="7933267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MALE AND FEMALE,  HE CREATED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9" y="1765990"/>
            <a:ext cx="7933267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 husband and a wife, a husband and a wife,</a:t>
            </a:r>
          </a:p>
          <a:p>
            <a:pPr marL="0" indent="0">
              <a:buNone/>
            </a:pPr>
            <a:r>
              <a:rPr lang="en-US" dirty="0"/>
              <a:t>Divinely joined together serving God throughout this life.</a:t>
            </a:r>
          </a:p>
          <a:p>
            <a:pPr marL="0" indent="0">
              <a:buNone/>
            </a:pPr>
            <a:r>
              <a:rPr lang="en-US" dirty="0"/>
              <a:t>Male and female, He created them,</a:t>
            </a:r>
          </a:p>
          <a:p>
            <a:pPr marL="0" indent="0">
              <a:buNone/>
            </a:pPr>
            <a:r>
              <a:rPr lang="en-US" dirty="0"/>
              <a:t>A bride and groom, to love and learn from Him.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a picture, a loving mystery</a:t>
            </a:r>
          </a:p>
          <a:p>
            <a:pPr marL="0" indent="0">
              <a:buNone/>
            </a:pPr>
            <a:r>
              <a:rPr lang="en-US" dirty="0"/>
              <a:t>Of Jesus as the Bridegroom, the Church, His bride.</a:t>
            </a:r>
          </a:p>
          <a:p>
            <a:pPr marL="0" indent="0">
              <a:buNone/>
            </a:pPr>
            <a:r>
              <a:rPr lang="en-US" dirty="0"/>
              <a:t>He loved us, before the dawn of history.</a:t>
            </a:r>
          </a:p>
          <a:p>
            <a:pPr marL="0" indent="0">
              <a:buNone/>
            </a:pPr>
            <a:r>
              <a:rPr lang="en-US" dirty="0"/>
              <a:t>He laid down His life, for our sins He died.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793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6AEFF0-97E1-5E8F-01EB-019D0DA93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579" y="709493"/>
            <a:ext cx="8053514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39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EFAA-1CB5-415A-90E4-8249CCD3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198" y="360287"/>
            <a:ext cx="7933267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TRAIN UP A CHILD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199" y="1685851"/>
            <a:ext cx="7933267" cy="470552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Train up a child.  Train up a child.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On their own, they’re loud and messy</a:t>
            </a:r>
            <a:br>
              <a:rPr lang="en-US" sz="3600" dirty="0"/>
            </a:br>
            <a:r>
              <a:rPr lang="en-US" sz="3600" dirty="0"/>
              <a:t>And a teeny bit wild.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This world is all a jumble; they don’t know what to do.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So, God gave them parents to lead them wisely through.</a:t>
            </a:r>
          </a:p>
        </p:txBody>
      </p:sp>
    </p:spTree>
    <p:extLst>
      <p:ext uri="{BB962C8B-B14F-4D97-AF65-F5344CB8AC3E}">
        <p14:creationId xmlns:p14="http://schemas.microsoft.com/office/powerpoint/2010/main" val="194827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9667-E525-49AC-A1E1-4012D087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2" y="721151"/>
            <a:ext cx="7933268" cy="5434552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God has a special job for every mom and dad to do—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Teach your child to follow after Christ and cling to what is true.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Plant treasures from God’s word down deep in their hearts.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The nurture of the Lord—That’s where wisdom truly starts.</a:t>
            </a:r>
          </a:p>
        </p:txBody>
      </p:sp>
    </p:spTree>
    <p:extLst>
      <p:ext uri="{BB962C8B-B14F-4D97-AF65-F5344CB8AC3E}">
        <p14:creationId xmlns:p14="http://schemas.microsoft.com/office/powerpoint/2010/main" val="602225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09667-E525-49AC-A1E1-4012D087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2" y="970960"/>
            <a:ext cx="7933268" cy="4986779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Train up a child.  Train up a child.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4000" dirty="0"/>
              <a:t>On our own, we’re loud and messy</a:t>
            </a:r>
            <a:br>
              <a:rPr lang="en-US" sz="4000" dirty="0"/>
            </a:br>
            <a:r>
              <a:rPr lang="en-US" sz="4000" dirty="0"/>
              <a:t>And a teeny bit wild.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This world is all a jumble; we don’t know what to do.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4000" dirty="0"/>
              <a:t>So, God gave us parents to lead us wisely through.</a:t>
            </a:r>
          </a:p>
        </p:txBody>
      </p:sp>
    </p:spTree>
    <p:extLst>
      <p:ext uri="{BB962C8B-B14F-4D97-AF65-F5344CB8AC3E}">
        <p14:creationId xmlns:p14="http://schemas.microsoft.com/office/powerpoint/2010/main" val="125169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DEFAA-1CB5-415A-90E4-8249CCD32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196" y="742073"/>
            <a:ext cx="7530270" cy="1325563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ADOPTION, GOD’S OPTION OF LOVE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6A018-00AD-4BDC-8331-FB7F853AB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196" y="2215299"/>
            <a:ext cx="7530270" cy="4176074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Adoption, God’s option of love, 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Adoption, God’s option of love,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Chosen heirs of our parents,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We’ll share our God blessed home.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Adoption, God’s option of love.</a:t>
            </a:r>
          </a:p>
        </p:txBody>
      </p:sp>
    </p:spTree>
    <p:extLst>
      <p:ext uri="{BB962C8B-B14F-4D97-AF65-F5344CB8AC3E}">
        <p14:creationId xmlns:p14="http://schemas.microsoft.com/office/powerpoint/2010/main" val="3961349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50029</TotalTime>
  <Words>637</Words>
  <Application>Microsoft Office PowerPoint</Application>
  <PresentationFormat>Widescreen</PresentationFormat>
  <Paragraphs>79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Biblical Truths about Marriage</vt:lpstr>
      <vt:lpstr>PUPPET SHOW: Joseph &amp; Mary</vt:lpstr>
      <vt:lpstr>MALE AND FEMALE,  HE CREATED THEM</vt:lpstr>
      <vt:lpstr>PowerPoint Presentation</vt:lpstr>
      <vt:lpstr>TRAIN UP A CHILD</vt:lpstr>
      <vt:lpstr>PowerPoint Presentation</vt:lpstr>
      <vt:lpstr>PowerPoint Presentation</vt:lpstr>
      <vt:lpstr>ADOPTION, GOD’S OPTION OF LOVE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Packing for the Journey Relay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Comes the Bridegroom</dc:title>
  <dc:creator>joyhillcindy</dc:creator>
  <cp:lastModifiedBy>Sarah Roberts</cp:lastModifiedBy>
  <cp:revision>76</cp:revision>
  <dcterms:created xsi:type="dcterms:W3CDTF">2019-07-02T14:15:29Z</dcterms:created>
  <dcterms:modified xsi:type="dcterms:W3CDTF">2023-03-30T16:27:47Z</dcterms:modified>
</cp:coreProperties>
</file>