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8" r:id="rId3"/>
    <p:sldMasterId id="2147483688" r:id="rId4"/>
    <p:sldMasterId id="2147483693" r:id="rId5"/>
  </p:sldMasterIdLst>
  <p:sldIdLst>
    <p:sldId id="256" r:id="rId6"/>
    <p:sldId id="258" r:id="rId7"/>
    <p:sldId id="288" r:id="rId8"/>
    <p:sldId id="264" r:id="rId9"/>
    <p:sldId id="263" r:id="rId10"/>
    <p:sldId id="320" r:id="rId11"/>
    <p:sldId id="321" r:id="rId12"/>
    <p:sldId id="322" r:id="rId13"/>
    <p:sldId id="268" r:id="rId14"/>
    <p:sldId id="287" r:id="rId15"/>
    <p:sldId id="296" r:id="rId16"/>
    <p:sldId id="297" r:id="rId17"/>
    <p:sldId id="295" r:id="rId18"/>
    <p:sldId id="318" r:id="rId19"/>
    <p:sldId id="323" r:id="rId20"/>
    <p:sldId id="272" r:id="rId21"/>
    <p:sldId id="309" r:id="rId22"/>
    <p:sldId id="310" r:id="rId23"/>
    <p:sldId id="289" r:id="rId24"/>
    <p:sldId id="311" r:id="rId25"/>
    <p:sldId id="312" r:id="rId26"/>
    <p:sldId id="315" r:id="rId27"/>
    <p:sldId id="31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hillcindy" initials="j" lastIdx="1" clrIdx="0">
    <p:extLst>
      <p:ext uri="{19B8F6BF-5375-455C-9EA6-DF929625EA0E}">
        <p15:presenceInfo xmlns:p15="http://schemas.microsoft.com/office/powerpoint/2012/main" userId="joyhillcin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D7AA-859C-4C30-AC57-6EED43C9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537BD-4852-43A2-B4F0-33C27A7F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0532" y="1825625"/>
            <a:ext cx="793326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D8E54-CCCD-4FE9-B8CD-97AA2CAD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D2DAF-B791-432F-ABCD-D5F999F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B7316-2571-4240-871F-8B0B90E6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4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1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7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2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448" y="3602038"/>
            <a:ext cx="802035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919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4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048" y="365125"/>
            <a:ext cx="7410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3048" y="1825625"/>
            <a:ext cx="7410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1" r:id="rId3"/>
    <p:sldLayoutId id="214748369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4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7" r:id="rId2"/>
    <p:sldLayoutId id="2147483697" r:id="rId3"/>
    <p:sldLayoutId id="2147483684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lorystory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21558C-5866-42CD-864B-BBC9A57C7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738" y="3294666"/>
            <a:ext cx="6924261" cy="2757783"/>
          </a:xfrm>
          <a:effectLst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Husbands, love your wives,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even as Christ also loved the church,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and gave himself up for it.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- Ephesians 5:25 -</a:t>
            </a:r>
          </a:p>
        </p:txBody>
      </p:sp>
      <p:pic>
        <p:nvPicPr>
          <p:cNvPr id="8" name="Picture 7" descr="A picture containing indoor, bowed instrument&#10;&#10;Description automatically generated">
            <a:extLst>
              <a:ext uri="{FF2B5EF4-FFF2-40B4-BE49-F238E27FC236}">
                <a16:creationId xmlns:a16="http://schemas.microsoft.com/office/drawing/2014/main" id="{5B28D2F1-4A12-2727-9ECA-B7B885445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0" y="308351"/>
            <a:ext cx="1739662" cy="5972629"/>
          </a:xfrm>
          <a:prstGeom prst="rect">
            <a:avLst/>
          </a:prstGeom>
        </p:spPr>
      </p:pic>
      <p:pic>
        <p:nvPicPr>
          <p:cNvPr id="10" name="Picture 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A5DEB993-B243-21C3-E643-C4B90AE0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30" y="805551"/>
            <a:ext cx="4949730" cy="25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3193143" y="1630892"/>
            <a:ext cx="89988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 created he him; male and female created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them.”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3193144" y="409449"/>
            <a:ext cx="8998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2245AFA-94B1-DA8A-9D26-8B58246C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8" y="1782946"/>
            <a:ext cx="1168807" cy="774194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290CF9-7BDD-313C-9EC4-2E1FB351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54" y="1776959"/>
            <a:ext cx="1381539" cy="774194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FDEFDF5-0317-D8AF-3544-5C3CE7F14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74" y="1782946"/>
            <a:ext cx="2639573" cy="77419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216A1D5-3733-4529-689D-A152ED60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48" y="1782946"/>
            <a:ext cx="1465288" cy="77419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47D0FED-0C31-DB7D-FEED-0EB744ED1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7" y="1782946"/>
            <a:ext cx="834886" cy="774194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EB53FC2-5A6D-4F4A-2F2A-89067889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23" y="1746540"/>
            <a:ext cx="988942" cy="774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8F8BBD-DC2B-4926-C278-E40BCAB7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66" y="2700209"/>
            <a:ext cx="1547289" cy="7742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7F9A42-B843-FF07-F658-51AFEC2E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7" y="2709194"/>
            <a:ext cx="2249714" cy="774259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489626D-4CC9-0D99-47F2-7FC5552AE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2654806"/>
            <a:ext cx="832151" cy="7741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C8FF28-8001-E69E-F5AD-0B264E01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53" y="2654741"/>
            <a:ext cx="1195010" cy="7742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DC5CDE-A298-656D-9A5E-9C351DFA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563" y="2709193"/>
            <a:ext cx="2356151" cy="7742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9D0DBD-5872-131F-8CF3-2075D604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683" y="3537841"/>
            <a:ext cx="884470" cy="7742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21EBAA-DA92-A5C4-9DF0-5FF6FD0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94" y="3596415"/>
            <a:ext cx="1454463" cy="7742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E99D92-F730-CE46-8D9C-DC68522F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54" y="3562976"/>
            <a:ext cx="2578066" cy="7742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BC9E9-326D-E42A-BF0A-3775A473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447" y="3603580"/>
            <a:ext cx="798285" cy="7742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4D5B72-2E03-56A4-6EFD-02E261B8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68" y="3570669"/>
            <a:ext cx="2164546" cy="7742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7AF2AF-C92A-DDA3-45C7-0C1B638E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47" y="4427671"/>
            <a:ext cx="1737543" cy="7742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DD3996-1B79-E687-AA85-57A73888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291" y="4452806"/>
            <a:ext cx="1344706" cy="7742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E569A0-DC01-56D3-90E8-F6FD9D76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23" y="4489334"/>
            <a:ext cx="2259105" cy="7742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E4A2B3-1BC9-F1AF-7003-0CB63DF6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018" y="4515679"/>
            <a:ext cx="2639797" cy="7742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7BF145-CBD0-E80B-984C-A9F85DA5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05" y="5330798"/>
            <a:ext cx="1295478" cy="77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0D564-A65E-5575-42AA-C499263C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816" y="5330798"/>
            <a:ext cx="213517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681926" y="558864"/>
            <a:ext cx="8333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What would you pay to redeem</a:t>
            </a:r>
          </a:p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these treasures?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1DC0E-912E-5C71-0E6F-BC9B6D7B1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08" y="2264563"/>
            <a:ext cx="3493311" cy="2328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D154B-737C-9EED-7242-CB7E81C6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8616">
            <a:off x="2995995" y="2662944"/>
            <a:ext cx="4371211" cy="2914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A022F-FAD0-4BFF-9A15-D93012C03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2747">
            <a:off x="7181737" y="2011717"/>
            <a:ext cx="3612193" cy="2408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15DC-3DC2-DEAA-0018-13AB421599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37" b="-2090"/>
          <a:stretch/>
        </p:blipFill>
        <p:spPr>
          <a:xfrm>
            <a:off x="6784560" y="3689027"/>
            <a:ext cx="4712048" cy="3176833"/>
          </a:xfrm>
          <a:prstGeom prst="rect">
            <a:avLst/>
          </a:prstGeom>
          <a:ln w="1270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222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What Price Did Jesus Pay to Redeem Those Who Called on His Name?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137BD4-19A2-038E-C45B-D51C1A33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3698"/>
          <a:stretch/>
        </p:blipFill>
        <p:spPr>
          <a:xfrm>
            <a:off x="1003494" y="2272914"/>
            <a:ext cx="3750365" cy="3449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4DFAA-FD69-E10D-D5A1-E04BC9AE2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0028">
            <a:off x="6242301" y="2355132"/>
            <a:ext cx="4700423" cy="31336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6B93B-37D1-0147-C28F-6A7AFE6F5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148" y="2989890"/>
            <a:ext cx="4456725" cy="2975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61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5759777" y="1681302"/>
            <a:ext cx="64322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EMBELLISHMENTS: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Story of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Boaz &amp; Ruth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05553-DEEB-FA5D-4693-4CCF57508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r="5221"/>
          <a:stretch/>
        </p:blipFill>
        <p:spPr>
          <a:xfrm>
            <a:off x="-54664" y="1560441"/>
            <a:ext cx="5859116" cy="4906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14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73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592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2370">
            <a:off x="6257595" y="1027663"/>
            <a:ext cx="6090988" cy="4568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DEA495-BBE4-9DEC-5CD9-B5BB87AA7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08342">
            <a:off x="704784" y="2327319"/>
            <a:ext cx="6059329" cy="4544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A picture containing gear&#10;&#10;Description automatically generated">
            <a:extLst>
              <a:ext uri="{FF2B5EF4-FFF2-40B4-BE49-F238E27FC236}">
                <a16:creationId xmlns:a16="http://schemas.microsoft.com/office/drawing/2014/main" id="{D777E08A-8B0C-6724-E859-C9E6BBBCA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34" y="685299"/>
            <a:ext cx="3596647" cy="60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6393F-270B-0340-E351-E40B36A29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56">
            <a:off x="3037191" y="454899"/>
            <a:ext cx="7711612" cy="5783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8958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8A45A6-D524-BD70-3D91-E59F99E2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8096">
            <a:off x="836582" y="2061761"/>
            <a:ext cx="5491725" cy="4118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35227">
            <a:off x="5386757" y="563824"/>
            <a:ext cx="6307422" cy="4730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8789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24D8-99E2-264E-F020-BEA5D444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8799" y="879613"/>
            <a:ext cx="8020352" cy="3662570"/>
          </a:xfrm>
        </p:spPr>
        <p:txBody>
          <a:bodyPr>
            <a:normAutofit/>
          </a:bodyPr>
          <a:lstStyle/>
          <a:p>
            <a:r>
              <a:rPr lang="en-US" sz="8800" dirty="0"/>
              <a:t>ACTIVITY:</a:t>
            </a:r>
            <a:br>
              <a:rPr lang="en-US" sz="6600" dirty="0"/>
            </a:br>
            <a:r>
              <a:rPr lang="en-US" sz="6600" i="1" dirty="0"/>
              <a:t>Gleaning Barley </a:t>
            </a:r>
          </a:p>
        </p:txBody>
      </p:sp>
    </p:spTree>
    <p:extLst>
      <p:ext uri="{BB962C8B-B14F-4D97-AF65-F5344CB8AC3E}">
        <p14:creationId xmlns:p14="http://schemas.microsoft.com/office/powerpoint/2010/main" val="215223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97AA-DC26-40E4-A2BB-113FFE270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906" y="1114962"/>
            <a:ext cx="9003694" cy="827202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Biblical Truths about Marriage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8C5A1-1472-48FF-BC4C-11012183D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307" y="2428725"/>
            <a:ext cx="6957179" cy="3606788"/>
          </a:xfrm>
        </p:spPr>
        <p:txBody>
          <a:bodyPr anchor="t">
            <a:normAutofit/>
          </a:bodyPr>
          <a:lstStyle/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created marriage.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has a purpose for a married man and woman.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Marriage is a symbol of Jesus’ love for the Church.</a:t>
            </a:r>
          </a:p>
        </p:txBody>
      </p:sp>
    </p:spTree>
    <p:extLst>
      <p:ext uri="{BB962C8B-B14F-4D97-AF65-F5344CB8AC3E}">
        <p14:creationId xmlns:p14="http://schemas.microsoft.com/office/powerpoint/2010/main" val="3126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558" y="370265"/>
            <a:ext cx="7653864" cy="574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809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1990">
            <a:off x="5980336" y="1625599"/>
            <a:ext cx="6163732" cy="4622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6393F-270B-0340-E351-E40B36A29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56" flipH="1">
            <a:off x="-252020" y="580733"/>
            <a:ext cx="6524125" cy="4893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3806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773" y="1100492"/>
            <a:ext cx="6265508" cy="4699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5B99C-3D76-471E-B178-38209F3F4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1990">
            <a:off x="6131521" y="1581967"/>
            <a:ext cx="5651774" cy="4238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A picture containing text, footwear&#10;&#10;Description automatically generated">
            <a:extLst>
              <a:ext uri="{FF2B5EF4-FFF2-40B4-BE49-F238E27FC236}">
                <a16:creationId xmlns:a16="http://schemas.microsoft.com/office/drawing/2014/main" id="{DE5B0257-34E9-29AE-7A8E-8345D7C19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468">
            <a:off x="4446116" y="4165906"/>
            <a:ext cx="3950216" cy="30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4029">
            <a:off x="2579428" y="558802"/>
            <a:ext cx="7653861" cy="5740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06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580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9150DB-0F96-099F-DAAC-565E4D684393}"/>
              </a:ext>
            </a:extLst>
          </p:cNvPr>
          <p:cNvSpPr txBox="1"/>
          <p:nvPr/>
        </p:nvSpPr>
        <p:spPr>
          <a:xfrm>
            <a:off x="0" y="467360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© Copyright 2022 Parable Patch Productions. All rights reserved.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Bible Story Images used with permission from The Glory Story @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theglorystory.com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No images from any part of this file are to be downloaded, reproduced,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or used separately from this PowerPoint presentation. 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1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1686-004B-059F-E036-FF66B676E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PUPPET SHOW:</a:t>
            </a:r>
            <a:br>
              <a:rPr lang="en-US" dirty="0"/>
            </a:br>
            <a:r>
              <a:rPr lang="en-US" i="1" dirty="0"/>
              <a:t>Boaz &amp; Ruth</a:t>
            </a:r>
          </a:p>
        </p:txBody>
      </p:sp>
    </p:spTree>
    <p:extLst>
      <p:ext uri="{BB962C8B-B14F-4D97-AF65-F5344CB8AC3E}">
        <p14:creationId xmlns:p14="http://schemas.microsoft.com/office/powerpoint/2010/main" val="267038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8" y="360287"/>
            <a:ext cx="793326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MALE AND FEMALE,  HE CREATED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9" y="1765990"/>
            <a:ext cx="79332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 husband and a wife, a husband and a wife,</a:t>
            </a:r>
          </a:p>
          <a:p>
            <a:pPr marL="0" indent="0">
              <a:buNone/>
            </a:pPr>
            <a:r>
              <a:rPr lang="en-US" dirty="0"/>
              <a:t>Divinely joined together serving God throughout this life.</a:t>
            </a:r>
          </a:p>
          <a:p>
            <a:pPr marL="0" indent="0">
              <a:buNone/>
            </a:pPr>
            <a:r>
              <a:rPr lang="en-US" dirty="0"/>
              <a:t>Male and female, He created them,</a:t>
            </a:r>
          </a:p>
          <a:p>
            <a:pPr marL="0" indent="0">
              <a:buNone/>
            </a:pPr>
            <a:r>
              <a:rPr lang="en-US" dirty="0"/>
              <a:t>A bride and groom, to love and learn from Him.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a picture, a loving mystery</a:t>
            </a:r>
          </a:p>
          <a:p>
            <a:pPr marL="0" indent="0">
              <a:buNone/>
            </a:pPr>
            <a:r>
              <a:rPr lang="en-US" dirty="0"/>
              <a:t>Of Jesus as the Bridegroom, the Church, His bride.</a:t>
            </a:r>
          </a:p>
          <a:p>
            <a:pPr marL="0" indent="0">
              <a:buNone/>
            </a:pPr>
            <a:r>
              <a:rPr lang="en-US" dirty="0"/>
              <a:t>He loved us, before the dawn of history.</a:t>
            </a:r>
          </a:p>
          <a:p>
            <a:pPr marL="0" indent="0">
              <a:buNone/>
            </a:pPr>
            <a:r>
              <a:rPr lang="en-US" dirty="0"/>
              <a:t>He laid down His life, for our sins He died.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793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9AE5AC-079B-C2BD-CA66-C78082368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486" y="756627"/>
            <a:ext cx="8053514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8" y="360287"/>
            <a:ext cx="793326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TRAIN UP A CHILD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9" y="1685851"/>
            <a:ext cx="7933267" cy="470552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Train up a child.  Train up a child.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On their own, they’re loud and messy</a:t>
            </a:r>
            <a:br>
              <a:rPr lang="en-US" sz="3600" dirty="0"/>
            </a:br>
            <a:r>
              <a:rPr lang="en-US" sz="3600" dirty="0"/>
              <a:t>And a teeny bit wild.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This world is all a jumble; they don’t know what to do.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So, God gave them parents to lead them wisely through.</a:t>
            </a:r>
          </a:p>
        </p:txBody>
      </p:sp>
    </p:spTree>
    <p:extLst>
      <p:ext uri="{BB962C8B-B14F-4D97-AF65-F5344CB8AC3E}">
        <p14:creationId xmlns:p14="http://schemas.microsoft.com/office/powerpoint/2010/main" val="194827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9667-E525-49AC-A1E1-4012D087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2" y="721151"/>
            <a:ext cx="7933268" cy="543455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God has a special job for every mom and dad to do—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Teach your child to follow after Christ and cling to what is true.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Plant treasures from God’s word down deep in their hearts.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The nurture of the Lord—That’s where wisdom truly starts.</a:t>
            </a:r>
          </a:p>
        </p:txBody>
      </p:sp>
    </p:spTree>
    <p:extLst>
      <p:ext uri="{BB962C8B-B14F-4D97-AF65-F5344CB8AC3E}">
        <p14:creationId xmlns:p14="http://schemas.microsoft.com/office/powerpoint/2010/main" val="60222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9667-E525-49AC-A1E1-4012D087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2" y="970960"/>
            <a:ext cx="7933268" cy="498677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Train up a child.  Train up a child.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000" dirty="0"/>
              <a:t>On our own, we’re loud and messy</a:t>
            </a:r>
            <a:br>
              <a:rPr lang="en-US" sz="4000" dirty="0"/>
            </a:br>
            <a:r>
              <a:rPr lang="en-US" sz="4000" dirty="0"/>
              <a:t>And a teeny bit wild.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This world is all a jumble; we don’t know what to do.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So, God gave us parents to </a:t>
            </a:r>
            <a:r>
              <a:rPr lang="en-US" sz="4000"/>
              <a:t>lead us </a:t>
            </a:r>
            <a:r>
              <a:rPr lang="en-US" sz="4000" dirty="0"/>
              <a:t>wisely through.</a:t>
            </a:r>
          </a:p>
        </p:txBody>
      </p:sp>
    </p:spTree>
    <p:extLst>
      <p:ext uri="{BB962C8B-B14F-4D97-AF65-F5344CB8AC3E}">
        <p14:creationId xmlns:p14="http://schemas.microsoft.com/office/powerpoint/2010/main" val="125169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2622822" y="2479304"/>
            <a:ext cx="95691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 of God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he him; male and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created he them.”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2622822" y="1496677"/>
            <a:ext cx="9569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6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48447</TotalTime>
  <Words>448</Words>
  <Application>Microsoft Office PowerPoint</Application>
  <PresentationFormat>Widescreen</PresentationFormat>
  <Paragraphs>52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Georgia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Biblical Truths about Marriage</vt:lpstr>
      <vt:lpstr>PUPPET SHOW: Boaz &amp; Ruth</vt:lpstr>
      <vt:lpstr>MALE AND FEMALE,  HE CREATED THEM</vt:lpstr>
      <vt:lpstr>PowerPoint Presentation</vt:lpstr>
      <vt:lpstr>TRAIN UP A CHILD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Gleaning Barley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Comes the Bridegroom</dc:title>
  <dc:creator>joyhillcindy</dc:creator>
  <cp:lastModifiedBy>Sarah Roberts</cp:lastModifiedBy>
  <cp:revision>73</cp:revision>
  <dcterms:created xsi:type="dcterms:W3CDTF">2019-07-02T14:15:29Z</dcterms:created>
  <dcterms:modified xsi:type="dcterms:W3CDTF">2023-03-30T16:22:03Z</dcterms:modified>
</cp:coreProperties>
</file>