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8" r:id="rId3"/>
    <p:sldMasterId id="2147483688" r:id="rId4"/>
    <p:sldMasterId id="2147483693" r:id="rId5"/>
  </p:sldMasterIdLst>
  <p:sldIdLst>
    <p:sldId id="256" r:id="rId6"/>
    <p:sldId id="258" r:id="rId7"/>
    <p:sldId id="288" r:id="rId8"/>
    <p:sldId id="264" r:id="rId9"/>
    <p:sldId id="263" r:id="rId10"/>
    <p:sldId id="267" r:id="rId11"/>
    <p:sldId id="268" r:id="rId12"/>
    <p:sldId id="287" r:id="rId13"/>
    <p:sldId id="296" r:id="rId14"/>
    <p:sldId id="297" r:id="rId15"/>
    <p:sldId id="306" r:id="rId16"/>
    <p:sldId id="307" r:id="rId17"/>
    <p:sldId id="308" r:id="rId18"/>
    <p:sldId id="295" r:id="rId19"/>
    <p:sldId id="318" r:id="rId20"/>
    <p:sldId id="272" r:id="rId21"/>
    <p:sldId id="319" r:id="rId22"/>
    <p:sldId id="309" r:id="rId23"/>
    <p:sldId id="310" r:id="rId24"/>
    <p:sldId id="289" r:id="rId25"/>
    <p:sldId id="317" r:id="rId26"/>
    <p:sldId id="311" r:id="rId27"/>
    <p:sldId id="312" r:id="rId28"/>
    <p:sldId id="313" r:id="rId29"/>
    <p:sldId id="314" r:id="rId30"/>
    <p:sldId id="315" r:id="rId31"/>
    <p:sldId id="316" r:id="rId32"/>
    <p:sldId id="285" r:id="rId33"/>
    <p:sldId id="2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yhillcindy" initials="j" lastIdx="1" clrIdx="0">
    <p:extLst>
      <p:ext uri="{19B8F6BF-5375-455C-9EA6-DF929625EA0E}">
        <p15:presenceInfo xmlns:p15="http://schemas.microsoft.com/office/powerpoint/2012/main" userId="joyhillcind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9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62C913-E7A3-4B8D-9756-8BF64DCFD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12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5D7AA-859C-4C30-AC57-6EED43C9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537BD-4852-43A2-B4F0-33C27A7FD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0532" y="1825625"/>
            <a:ext cx="793326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D8E54-CCCD-4FE9-B8CD-97AA2CAD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D2DAF-B791-432F-ABCD-D5F999F1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B7316-2571-4240-871F-8B0B90E6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0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9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2980-492F-4205-B320-58D7F51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3465-C3CC-4F5E-A138-E866711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2612-35FB-4F05-9E49-C5474AB7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3AA0-167D-45AF-9FE4-F79AD98C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2FDA-3CA9-4C0F-9554-00B86246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3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19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84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2980-492F-4205-B320-58D7F51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3465-C3CC-4F5E-A138-E866711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2612-35FB-4F05-9E49-C5474AB7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3AA0-167D-45AF-9FE4-F79AD98C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2FDA-3CA9-4C0F-9554-00B86246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11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7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21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4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62C913-E7A3-4B8D-9756-8BF64DCFD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3448" y="3602038"/>
            <a:ext cx="802035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0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2980-492F-4205-B320-58D7F51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3465-C3CC-4F5E-A138-E866711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2612-35FB-4F05-9E49-C5474AB7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3AA0-167D-45AF-9FE4-F79AD98C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2FDA-3CA9-4C0F-9554-00B86246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753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7886" y="1041399"/>
            <a:ext cx="8020352" cy="31870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919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7886" y="1041399"/>
            <a:ext cx="8020352" cy="31870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146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048" y="365125"/>
            <a:ext cx="7410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3048" y="1825625"/>
            <a:ext cx="7410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5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61" r:id="rId3"/>
    <p:sldLayoutId id="2147483698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4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7" r:id="rId2"/>
    <p:sldLayoutId id="2147483697" r:id="rId3"/>
    <p:sldLayoutId id="2147483684" r:id="rId4"/>
    <p:sldLayoutId id="2147483686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2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4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lorystory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21558C-5866-42CD-864B-BBC9A57C7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7738" y="3294666"/>
            <a:ext cx="6924261" cy="2757783"/>
          </a:xfrm>
          <a:effectLst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Husbands, love your wives,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even as Christ also loved the church,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and gave himself up for it.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- Ephesians 5:25 -</a:t>
            </a:r>
          </a:p>
        </p:txBody>
      </p:sp>
      <p:pic>
        <p:nvPicPr>
          <p:cNvPr id="8" name="Picture 7" descr="A picture containing indoor, bowed instrument&#10;&#10;Description automatically generated">
            <a:extLst>
              <a:ext uri="{FF2B5EF4-FFF2-40B4-BE49-F238E27FC236}">
                <a16:creationId xmlns:a16="http://schemas.microsoft.com/office/drawing/2014/main" id="{5B28D2F1-4A12-2727-9ECA-B7B885445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10" y="308351"/>
            <a:ext cx="1739662" cy="5972629"/>
          </a:xfrm>
          <a:prstGeom prst="rect">
            <a:avLst/>
          </a:prstGeom>
        </p:spPr>
      </p:pic>
      <p:pic>
        <p:nvPicPr>
          <p:cNvPr id="10" name="Picture 9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A5DEB993-B243-21C3-E643-C4B90AE0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30" y="805551"/>
            <a:ext cx="4949730" cy="25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7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2792097" y="558864"/>
            <a:ext cx="864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accent1">
                    <a:lumMod val="50000"/>
                  </a:schemeClr>
                </a:solidFill>
              </a:rPr>
              <a:t>Waiting for Creation’s Wonders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137BD4-19A2-038E-C45B-D51C1A33C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3"/>
          <a:stretch/>
        </p:blipFill>
        <p:spPr>
          <a:xfrm>
            <a:off x="1545535" y="2013677"/>
            <a:ext cx="3750365" cy="3449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36AC1A-D5CB-444E-07CB-02F8AA190AE4}"/>
              </a:ext>
            </a:extLst>
          </p:cNvPr>
          <p:cNvSpPr txBox="1"/>
          <p:nvPr/>
        </p:nvSpPr>
        <p:spPr>
          <a:xfrm>
            <a:off x="5693789" y="2644170"/>
            <a:ext cx="5288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It takes 3 years from seed to first harvest.</a:t>
            </a:r>
          </a:p>
        </p:txBody>
      </p:sp>
    </p:spTree>
    <p:extLst>
      <p:ext uri="{BB962C8B-B14F-4D97-AF65-F5344CB8AC3E}">
        <p14:creationId xmlns:p14="http://schemas.microsoft.com/office/powerpoint/2010/main" val="154614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2792097" y="558864"/>
            <a:ext cx="864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accent1">
                    <a:lumMod val="50000"/>
                  </a:schemeClr>
                </a:solidFill>
              </a:rPr>
              <a:t>Waiting for Creation’s Wonders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6AC1A-D5CB-444E-07CB-02F8AA190AE4}"/>
              </a:ext>
            </a:extLst>
          </p:cNvPr>
          <p:cNvSpPr txBox="1"/>
          <p:nvPr/>
        </p:nvSpPr>
        <p:spPr>
          <a:xfrm>
            <a:off x="5844618" y="2274838"/>
            <a:ext cx="5288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It takes 6 months up to 4 years to form a single pearl.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BCA43-392F-7CF2-A8F3-6DD78EAFB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5"/>
          <a:stretch/>
        </p:blipFill>
        <p:spPr>
          <a:xfrm>
            <a:off x="975674" y="1860364"/>
            <a:ext cx="4395331" cy="3602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51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2792097" y="558864"/>
            <a:ext cx="864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accent1">
                    <a:lumMod val="50000"/>
                  </a:schemeClr>
                </a:solidFill>
              </a:rPr>
              <a:t>Waiting for Creation’s Wonders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6AC1A-D5CB-444E-07CB-02F8AA190AE4}"/>
              </a:ext>
            </a:extLst>
          </p:cNvPr>
          <p:cNvSpPr txBox="1"/>
          <p:nvPr/>
        </p:nvSpPr>
        <p:spPr>
          <a:xfrm>
            <a:off x="5830478" y="2644170"/>
            <a:ext cx="5288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It takes 25-30 years before blooming.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1FF73-0006-B0AB-13E9-179BE5B7C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647" y="1744978"/>
            <a:ext cx="3223966" cy="4305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747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2792097" y="558864"/>
            <a:ext cx="864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accent1">
                    <a:lumMod val="50000"/>
                  </a:schemeClr>
                </a:solidFill>
              </a:rPr>
              <a:t>Waiting for Creation’s Wonders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6AC1A-D5CB-444E-07CB-02F8AA190AE4}"/>
              </a:ext>
            </a:extLst>
          </p:cNvPr>
          <p:cNvSpPr txBox="1"/>
          <p:nvPr/>
        </p:nvSpPr>
        <p:spPr>
          <a:xfrm>
            <a:off x="6096000" y="2274838"/>
            <a:ext cx="4958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Halley’s Comet is only visible every 75 years.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B7A2A-336F-0D08-C011-AE181791A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65" y="2036191"/>
            <a:ext cx="4925164" cy="3280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704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5759777" y="1681302"/>
            <a:ext cx="64322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NOTIONS:</a:t>
            </a:r>
          </a:p>
          <a:p>
            <a:pPr algn="ctr"/>
            <a:r>
              <a:rPr lang="en-US" sz="5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Story of</a:t>
            </a:r>
          </a:p>
          <a:p>
            <a:pPr algn="ctr"/>
            <a:r>
              <a:rPr lang="en-US" sz="5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Abraham &amp; Sarah</a:t>
            </a: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9F05553-DEEB-FA5D-4693-4CCF57508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1"/>
          <a:stretch/>
        </p:blipFill>
        <p:spPr>
          <a:xfrm>
            <a:off x="124240" y="1356689"/>
            <a:ext cx="5859116" cy="4906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14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73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, nature, blanket, clothes&#10;&#10;Description automatically generated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1" y="340844"/>
            <a:ext cx="7653865" cy="5740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9320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436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6980" y="1117600"/>
            <a:ext cx="7653865" cy="574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E6393F-270B-0340-E351-E40B36A29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756">
            <a:off x="761635" y="455317"/>
            <a:ext cx="7225952" cy="5419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8958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8096">
            <a:off x="2640851" y="558800"/>
            <a:ext cx="7653865" cy="574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8789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97AA-DC26-40E4-A2BB-113FFE270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3906" y="1114962"/>
            <a:ext cx="9003694" cy="827202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Biblical Truths about Marriage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8C5A1-1472-48FF-BC4C-11012183D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307" y="2428725"/>
            <a:ext cx="6957179" cy="3606788"/>
          </a:xfrm>
        </p:spPr>
        <p:txBody>
          <a:bodyPr anchor="t">
            <a:normAutofit/>
          </a:bodyPr>
          <a:lstStyle/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God created marriage.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God has a purpose for a married man and woman.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Marriage is a symbol of Jesus’ love for the Church.</a:t>
            </a:r>
          </a:p>
        </p:txBody>
      </p:sp>
    </p:spTree>
    <p:extLst>
      <p:ext uri="{BB962C8B-B14F-4D97-AF65-F5344CB8AC3E}">
        <p14:creationId xmlns:p14="http://schemas.microsoft.com/office/powerpoint/2010/main" val="3126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324D8-99E2-264E-F020-BEA5D444B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8799" y="879613"/>
            <a:ext cx="8020352" cy="3662570"/>
          </a:xfrm>
        </p:spPr>
        <p:txBody>
          <a:bodyPr>
            <a:normAutofit/>
          </a:bodyPr>
          <a:lstStyle/>
          <a:p>
            <a:r>
              <a:rPr lang="en-US" sz="8800" dirty="0"/>
              <a:t>ACTIVITY:</a:t>
            </a:r>
            <a:br>
              <a:rPr lang="en-US" sz="6600" dirty="0"/>
            </a:br>
            <a:r>
              <a:rPr lang="en-US" sz="6600" i="1" dirty="0"/>
              <a:t>Building an Altar </a:t>
            </a:r>
          </a:p>
        </p:txBody>
      </p:sp>
    </p:spTree>
    <p:extLst>
      <p:ext uri="{BB962C8B-B14F-4D97-AF65-F5344CB8AC3E}">
        <p14:creationId xmlns:p14="http://schemas.microsoft.com/office/powerpoint/2010/main" val="2152231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817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54190">
            <a:off x="2640851" y="558800"/>
            <a:ext cx="7653864" cy="574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8809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6393F-270B-0340-E351-E40B36A29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756" flipH="1">
            <a:off x="-409962" y="370217"/>
            <a:ext cx="6834210" cy="5419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4242" y="1117600"/>
            <a:ext cx="7653864" cy="574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3806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4183">
            <a:off x="2452165" y="625370"/>
            <a:ext cx="7653865" cy="574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0778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4029">
            <a:off x="2452167" y="625370"/>
            <a:ext cx="7653861" cy="574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706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44388">
            <a:off x="3414948" y="500743"/>
            <a:ext cx="7653861" cy="5740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9475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44388">
            <a:off x="-391779" y="1286514"/>
            <a:ext cx="5713291" cy="4284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A1A8C-A699-C3F6-FE73-CE52137DBD38}"/>
              </a:ext>
            </a:extLst>
          </p:cNvPr>
          <p:cNvSpPr txBox="1"/>
          <p:nvPr/>
        </p:nvSpPr>
        <p:spPr>
          <a:xfrm>
            <a:off x="6096000" y="1283162"/>
            <a:ext cx="513321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“Wait on the LORD: be of good courage, and he shall strengthen thine heart: wait, I say, on the LORD.”</a:t>
            </a:r>
          </a:p>
          <a:p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75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580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9150DB-0F96-099F-DAAC-565E4D684393}"/>
              </a:ext>
            </a:extLst>
          </p:cNvPr>
          <p:cNvSpPr txBox="1"/>
          <p:nvPr/>
        </p:nvSpPr>
        <p:spPr>
          <a:xfrm>
            <a:off x="0" y="467360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© Copyright 2022 Parable Patch Productions. All rights reserved.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Bible Story Images used with permission from The Glory Story @ </a:t>
            </a: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theglorystory.com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No images from any part of this file are to be downloaded, reproduced,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or used separately from this PowerPoint presentation. 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12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D1686-004B-059F-E036-FF66B676E7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PUPPET SHOW:</a:t>
            </a:r>
            <a:br>
              <a:rPr lang="en-US" dirty="0"/>
            </a:br>
            <a:r>
              <a:rPr lang="en-US" i="1" dirty="0"/>
              <a:t>Abraham &amp; Sarah</a:t>
            </a:r>
          </a:p>
        </p:txBody>
      </p:sp>
    </p:spTree>
    <p:extLst>
      <p:ext uri="{BB962C8B-B14F-4D97-AF65-F5344CB8AC3E}">
        <p14:creationId xmlns:p14="http://schemas.microsoft.com/office/powerpoint/2010/main" val="267038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DEFAA-1CB5-415A-90E4-8249CCD3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8" y="360287"/>
            <a:ext cx="7933267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MALE AND FEMALE,  HE CREATED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A018-00AD-4BDC-8331-FB7F853A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9" y="1765990"/>
            <a:ext cx="793326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 husband and a wife, a husband and a wife,</a:t>
            </a:r>
          </a:p>
          <a:p>
            <a:pPr marL="0" indent="0">
              <a:buNone/>
            </a:pPr>
            <a:r>
              <a:rPr lang="en-US" dirty="0"/>
              <a:t>Divinely joined together serving God throughout this life.</a:t>
            </a:r>
          </a:p>
          <a:p>
            <a:pPr marL="0" indent="0">
              <a:buNone/>
            </a:pPr>
            <a:r>
              <a:rPr lang="en-US" dirty="0"/>
              <a:t>Male and female, He created them,</a:t>
            </a:r>
          </a:p>
          <a:p>
            <a:pPr marL="0" indent="0">
              <a:buNone/>
            </a:pPr>
            <a:r>
              <a:rPr lang="en-US" dirty="0"/>
              <a:t>A bride and groom, to love and learn from Him.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It’s a picture, a loving mystery</a:t>
            </a:r>
          </a:p>
          <a:p>
            <a:pPr marL="0" indent="0">
              <a:buNone/>
            </a:pPr>
            <a:r>
              <a:rPr lang="en-US" dirty="0"/>
              <a:t>Of Jesus as </a:t>
            </a:r>
            <a:r>
              <a:rPr lang="en-US"/>
              <a:t>the Bridegroom</a:t>
            </a:r>
            <a:r>
              <a:rPr lang="en-US" dirty="0"/>
              <a:t>, the Church, His bride.</a:t>
            </a:r>
          </a:p>
          <a:p>
            <a:pPr marL="0" indent="0">
              <a:buNone/>
            </a:pPr>
            <a:r>
              <a:rPr lang="en-US" dirty="0"/>
              <a:t>He loved us, before the dawn of history.</a:t>
            </a:r>
          </a:p>
          <a:p>
            <a:pPr marL="0" indent="0">
              <a:buNone/>
            </a:pPr>
            <a:r>
              <a:rPr lang="en-US" dirty="0"/>
              <a:t>He laid down His life, for our sins He died.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793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9654B-3AC3-015A-F5C9-B33211647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445" y="751913"/>
            <a:ext cx="8053514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39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D204-01BF-4A8C-A058-6AB4D4ED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THE FAMILY TREE OF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49381-FCFE-4E70-912C-F6059EFCC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8428" y="1825624"/>
            <a:ext cx="7894949" cy="4829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family tree, the family tree, </a:t>
            </a:r>
          </a:p>
          <a:p>
            <a:pPr marL="0" indent="0">
              <a:buNone/>
            </a:pPr>
            <a:r>
              <a:rPr lang="en-US" dirty="0"/>
              <a:t>Jesus is the root of the family tree.</a:t>
            </a:r>
          </a:p>
          <a:p>
            <a:pPr marL="0" indent="0">
              <a:buNone/>
            </a:pPr>
            <a:r>
              <a:rPr lang="en-US" dirty="0"/>
              <a:t>Because He died, and rose again, </a:t>
            </a:r>
          </a:p>
          <a:p>
            <a:pPr marL="0" indent="0">
              <a:buNone/>
            </a:pPr>
            <a:r>
              <a:rPr lang="en-US" dirty="0"/>
              <a:t>You can be a branch of His family tree.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Adam and Eve enjoyed the world God made,</a:t>
            </a:r>
          </a:p>
          <a:p>
            <a:pPr marL="0" indent="0">
              <a:buNone/>
            </a:pPr>
            <a:r>
              <a:rPr lang="en-US" dirty="0"/>
              <a:t>But had to leave the garden because they disobeyed.</a:t>
            </a:r>
          </a:p>
          <a:p>
            <a:pPr marL="0" indent="0">
              <a:buNone/>
            </a:pPr>
            <a:r>
              <a:rPr lang="en-US" dirty="0"/>
              <a:t>Generations later the sinful world  was dark.</a:t>
            </a:r>
          </a:p>
          <a:p>
            <a:pPr marL="0" indent="0">
              <a:buNone/>
            </a:pPr>
            <a:r>
              <a:rPr lang="en-US" dirty="0"/>
              <a:t>God kept Noah’s family safe in the ark.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58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7F546-3FD8-4AC2-8113-0DE71ACE49EC}"/>
              </a:ext>
            </a:extLst>
          </p:cNvPr>
          <p:cNvSpPr txBox="1"/>
          <p:nvPr/>
        </p:nvSpPr>
        <p:spPr>
          <a:xfrm>
            <a:off x="2622822" y="2479304"/>
            <a:ext cx="95691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God created man in his own image, in the image of God</a:t>
            </a:r>
          </a:p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 he him; male and</a:t>
            </a:r>
          </a:p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female created he them.”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3114B-39CB-0D63-49CE-5DD96BCF4B50}"/>
              </a:ext>
            </a:extLst>
          </p:cNvPr>
          <p:cNvSpPr txBox="1"/>
          <p:nvPr/>
        </p:nvSpPr>
        <p:spPr>
          <a:xfrm>
            <a:off x="2622822" y="1496677"/>
            <a:ext cx="95691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 1:27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6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7F546-3FD8-4AC2-8113-0DE71ACE49EC}"/>
              </a:ext>
            </a:extLst>
          </p:cNvPr>
          <p:cNvSpPr txBox="1"/>
          <p:nvPr/>
        </p:nvSpPr>
        <p:spPr>
          <a:xfrm>
            <a:off x="3193143" y="1630892"/>
            <a:ext cx="89988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God created man in his own image, in the image</a:t>
            </a:r>
          </a:p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God created he him; male and female created</a:t>
            </a:r>
          </a:p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them.”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3114B-39CB-0D63-49CE-5DD96BCF4B50}"/>
              </a:ext>
            </a:extLst>
          </p:cNvPr>
          <p:cNvSpPr txBox="1"/>
          <p:nvPr/>
        </p:nvSpPr>
        <p:spPr>
          <a:xfrm>
            <a:off x="3193144" y="409449"/>
            <a:ext cx="89988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 1:27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2245AFA-94B1-DA8A-9D26-8B58246C1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28" y="1782946"/>
            <a:ext cx="1168807" cy="774194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A290CF9-7BDD-313C-9EC4-2E1FB3513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54" y="1776959"/>
            <a:ext cx="1381539" cy="774194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FDEFDF5-0317-D8AF-3544-5C3CE7F14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74" y="1782946"/>
            <a:ext cx="2639573" cy="774194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216A1D5-3733-4529-689D-A152ED604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48" y="1782946"/>
            <a:ext cx="1465288" cy="774194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47D0FED-0C31-DB7D-FEED-0EB744ED1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37" y="1782946"/>
            <a:ext cx="834886" cy="774194"/>
          </a:xfrm>
          <a:prstGeom prst="rect">
            <a:avLst/>
          </a:prstGeom>
        </p:spPr>
      </p:pic>
      <p:pic>
        <p:nvPicPr>
          <p:cNvPr id="22" name="Picture 2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EB53FC2-5A6D-4F4A-2F2A-89067889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623" y="1746540"/>
            <a:ext cx="988942" cy="774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8F8BBD-DC2B-4926-C278-E40BCAB7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866" y="2700209"/>
            <a:ext cx="1547289" cy="7742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7F9A42-B843-FF07-F658-51AFEC2E3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87" y="2709194"/>
            <a:ext cx="2249714" cy="774259"/>
          </a:xfrm>
          <a:prstGeom prst="rect">
            <a:avLst/>
          </a:prstGeom>
        </p:spPr>
      </p:pic>
      <p:pic>
        <p:nvPicPr>
          <p:cNvPr id="31" name="Picture 3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489626D-4CC9-0D99-47F2-7FC5552AE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1" y="2654806"/>
            <a:ext cx="832151" cy="7741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C8FF28-8001-E69E-F5AD-0B264E01F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553" y="2654741"/>
            <a:ext cx="1195010" cy="7742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5DC5CDE-A298-656D-9A5E-9C351DFAB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563" y="2709193"/>
            <a:ext cx="2356151" cy="7742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D9D0DBD-5872-131F-8CF3-2075D604C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683" y="3537841"/>
            <a:ext cx="884470" cy="7742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21EBAA-DA92-A5C4-9DF0-5FF6FD0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894" y="3596415"/>
            <a:ext cx="1454463" cy="7742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2E99D92-F730-CE46-8D9C-DC68522F8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354" y="3562976"/>
            <a:ext cx="2578066" cy="7742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95BC9E9-326D-E42A-BF0A-3775A473D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447" y="3603580"/>
            <a:ext cx="798285" cy="7742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4D5B72-2E03-56A4-6EFD-02E261B84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168" y="3570669"/>
            <a:ext cx="2164546" cy="7742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7AF2AF-C92A-DDA3-45C7-0C1B638E5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747" y="4427671"/>
            <a:ext cx="1737543" cy="7742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DD3996-1B79-E687-AA85-57A738882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291" y="4452806"/>
            <a:ext cx="1344706" cy="7742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E569A0-DC01-56D3-90E8-F6FD9D763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923" y="4489334"/>
            <a:ext cx="2259105" cy="7742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5E4A2B3-1BC9-F1AF-7003-0CB63DF67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018" y="4515679"/>
            <a:ext cx="2639797" cy="7742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47BF145-CBD0-E80B-984C-A9F85DA5F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05" y="5330798"/>
            <a:ext cx="1295478" cy="774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0D564-A65E-5575-42AA-C499263C3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816" y="5330798"/>
            <a:ext cx="213517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8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749905" y="558864"/>
            <a:ext cx="10682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chemeClr val="accent1">
                    <a:lumMod val="50000"/>
                  </a:schemeClr>
                </a:solidFill>
              </a:rPr>
              <a:t>Waiting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01DC0E-912E-5C71-0E6F-BC9B6D7B1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26" y="1663817"/>
            <a:ext cx="3499407" cy="2328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DD154B-737C-9EED-7242-CB7E81C6B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8616">
            <a:off x="3090263" y="2263971"/>
            <a:ext cx="4371211" cy="2920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CA022F-FAD0-4BFF-9A15-D93012C03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747">
            <a:off x="7248642" y="1763021"/>
            <a:ext cx="4127350" cy="2408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615DC-3DC2-DEAA-0018-13AB421599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955"/>
          <a:stretch/>
        </p:blipFill>
        <p:spPr>
          <a:xfrm>
            <a:off x="5687882" y="3890914"/>
            <a:ext cx="4486190" cy="26259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2228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48366</TotalTime>
  <Words>430</Words>
  <Application>Microsoft Office PowerPoint</Application>
  <PresentationFormat>Widescreen</PresentationFormat>
  <Paragraphs>56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Georgia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Biblical Truths about Marriage</vt:lpstr>
      <vt:lpstr>PUPPET SHOW: Abraham &amp; Sarah</vt:lpstr>
      <vt:lpstr>MALE AND FEMALE,  HE CREATED THEM</vt:lpstr>
      <vt:lpstr>PowerPoint Presentation</vt:lpstr>
      <vt:lpstr>THE FAMILY TREE OF JESUS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ACTIVITY: Building an Altar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Comes the Bridegroom</dc:title>
  <dc:creator>joyhillcindy</dc:creator>
  <cp:lastModifiedBy>Sarah Roberts</cp:lastModifiedBy>
  <cp:revision>69</cp:revision>
  <dcterms:created xsi:type="dcterms:W3CDTF">2019-07-02T14:15:29Z</dcterms:created>
  <dcterms:modified xsi:type="dcterms:W3CDTF">2023-03-30T16:13:34Z</dcterms:modified>
</cp:coreProperties>
</file>