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3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  <p:sldMasterId id="2147483678" r:id="rId3"/>
    <p:sldMasterId id="2147483688" r:id="rId4"/>
    <p:sldMasterId id="2147483693" r:id="rId5"/>
  </p:sldMasterIdLst>
  <p:sldIdLst>
    <p:sldId id="256" r:id="rId6"/>
    <p:sldId id="258" r:id="rId7"/>
    <p:sldId id="288" r:id="rId8"/>
    <p:sldId id="264" r:id="rId9"/>
    <p:sldId id="263" r:id="rId10"/>
    <p:sldId id="267" r:id="rId11"/>
    <p:sldId id="268" r:id="rId12"/>
    <p:sldId id="287" r:id="rId13"/>
    <p:sldId id="296" r:id="rId14"/>
    <p:sldId id="297" r:id="rId15"/>
    <p:sldId id="295" r:id="rId16"/>
    <p:sldId id="272" r:id="rId17"/>
    <p:sldId id="273" r:id="rId18"/>
    <p:sldId id="274" r:id="rId19"/>
    <p:sldId id="285" r:id="rId20"/>
    <p:sldId id="301" r:id="rId21"/>
    <p:sldId id="299" r:id="rId22"/>
    <p:sldId id="289" r:id="rId23"/>
    <p:sldId id="300" r:id="rId24"/>
    <p:sldId id="302" r:id="rId25"/>
    <p:sldId id="298" r:id="rId26"/>
    <p:sldId id="303" r:id="rId27"/>
    <p:sldId id="294" r:id="rId28"/>
    <p:sldId id="304" r:id="rId29"/>
    <p:sldId id="305" r:id="rId30"/>
    <p:sldId id="286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yhillcindy" initials="j" lastIdx="1" clrIdx="0">
    <p:extLst>
      <p:ext uri="{19B8F6BF-5375-455C-9EA6-DF929625EA0E}">
        <p15:presenceInfo xmlns:p15="http://schemas.microsoft.com/office/powerpoint/2012/main" userId="joyhillcindy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694" y="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commentAuthors" Target="commentAuthor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heme" Target="theme/theme1.xml"/><Relationship Id="rId8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72FD04-C2AF-426C-BE8B-FA4DA793E0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62C913-E7A3-4B8D-9756-8BF64DCFDC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B85738-2810-426A-B941-4E961E656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772D5-D4A8-4884-8D03-0E0C6FB15852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DB719F-E33D-421A-A2A6-F2E066E072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983A05-5BAD-416A-9525-80CB37E81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9F662-53A9-4906-8E22-5EB1F63186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5125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5D7AA-859C-4C30-AC57-6EED43C92E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B537BD-4852-43A2-B4F0-33C27A7FD5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420532" y="1825625"/>
            <a:ext cx="7933268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3D8E54-CCCD-4FE9-B8CD-97AA2CADC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772D5-D4A8-4884-8D03-0E0C6FB15852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4D2DAF-B791-432F-ABCD-D5F999F15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FB7316-2571-4240-871F-8B0B90E6F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9F662-53A9-4906-8E22-5EB1F63186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2180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CD98CF6-C73C-46E4-BF65-0DC3E80F4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772D5-D4A8-4884-8D03-0E0C6FB15852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C4EC8E-293D-4A6D-BF53-0EBF19AF1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34F345-DD1B-4193-9D94-68546D9DA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9F662-53A9-4906-8E22-5EB1F63186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2028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72FD04-C2AF-426C-BE8B-FA4DA793E0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33448" y="1122363"/>
            <a:ext cx="8020352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B85738-2810-426A-B941-4E961E656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772D5-D4A8-4884-8D03-0E0C6FB15852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DB719F-E33D-421A-A2A6-F2E066E072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983A05-5BAD-416A-9525-80CB37E81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9F662-53A9-4906-8E22-5EB1F63186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6397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892980-492F-4205-B320-58D7F51647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FC3465-C3CC-4F5E-A138-E866711512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FB2612-35FB-4F05-9E49-C5474AB70A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772D5-D4A8-4884-8D03-0E0C6FB15852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053AA0-167D-45AF-9FE4-F79AD98C7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8A2FDA-3CA9-4C0F-9554-00B862467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9F662-53A9-4906-8E22-5EB1F63186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3396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CD98CF6-C73C-46E4-BF65-0DC3E80F4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772D5-D4A8-4884-8D03-0E0C6FB15852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C4EC8E-293D-4A6D-BF53-0EBF19AF1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34F345-DD1B-4193-9D94-68546D9DA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9F662-53A9-4906-8E22-5EB1F63186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2193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72FD04-C2AF-426C-BE8B-FA4DA793E0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33448" y="1122363"/>
            <a:ext cx="8020352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B85738-2810-426A-B941-4E961E656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772D5-D4A8-4884-8D03-0E0C6FB15852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DB719F-E33D-421A-A2A6-F2E066E072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983A05-5BAD-416A-9525-80CB37E81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9F662-53A9-4906-8E22-5EB1F63186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1847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892980-492F-4205-B320-58D7F51647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FC3465-C3CC-4F5E-A138-E866711512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FB2612-35FB-4F05-9E49-C5474AB70A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772D5-D4A8-4884-8D03-0E0C6FB15852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053AA0-167D-45AF-9FE4-F79AD98C7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8A2FDA-3CA9-4C0F-9554-00B862467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9F662-53A9-4906-8E22-5EB1F63186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2119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CD98CF6-C73C-46E4-BF65-0DC3E80F4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772D5-D4A8-4884-8D03-0E0C6FB15852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C4EC8E-293D-4A6D-BF53-0EBF19AF1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34F345-DD1B-4193-9D94-68546D9DA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9F662-53A9-4906-8E22-5EB1F63186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5765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CD98CF6-C73C-46E4-BF65-0DC3E80F4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772D5-D4A8-4884-8D03-0E0C6FB15852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C4EC8E-293D-4A6D-BF53-0EBF19AF1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34F345-DD1B-4193-9D94-68546D9DA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9F662-53A9-4906-8E22-5EB1F63186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5218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CD98CF6-C73C-46E4-BF65-0DC3E80F4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772D5-D4A8-4884-8D03-0E0C6FB15852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C4EC8E-293D-4A6D-BF53-0EBF19AF1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34F345-DD1B-4193-9D94-68546D9DA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9F662-53A9-4906-8E22-5EB1F63186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1471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CD98CF6-C73C-46E4-BF65-0DC3E80F4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772D5-D4A8-4884-8D03-0E0C6FB15852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C4EC8E-293D-4A6D-BF53-0EBF19AF1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34F345-DD1B-4193-9D94-68546D9DA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9F662-53A9-4906-8E22-5EB1F63186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61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72FD04-C2AF-426C-BE8B-FA4DA793E0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33448" y="1122363"/>
            <a:ext cx="8020352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62C913-E7A3-4B8D-9756-8BF64DCFDC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3448" y="3602038"/>
            <a:ext cx="802035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B85738-2810-426A-B941-4E961E656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772D5-D4A8-4884-8D03-0E0C6FB15852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DB719F-E33D-421A-A2A6-F2E066E072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983A05-5BAD-416A-9525-80CB37E81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9F662-53A9-4906-8E22-5EB1F63186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7056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892980-492F-4205-B320-58D7F51647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FC3465-C3CC-4F5E-A138-E866711512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FB2612-35FB-4F05-9E49-C5474AB70A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772D5-D4A8-4884-8D03-0E0C6FB15852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053AA0-167D-45AF-9FE4-F79AD98C7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8A2FDA-3CA9-4C0F-9554-00B862467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9F662-53A9-4906-8E22-5EB1F63186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5051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72FD04-C2AF-426C-BE8B-FA4DA793E0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33448" y="1122363"/>
            <a:ext cx="8020352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975359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72FD04-C2AF-426C-BE8B-FA4DA793E0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47886" y="1041399"/>
            <a:ext cx="8020352" cy="318709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691925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72FD04-C2AF-426C-BE8B-FA4DA793E0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47886" y="1041399"/>
            <a:ext cx="8020352" cy="318709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214641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jp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5.jpg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jp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9.jpg"/><Relationship Id="rId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7B64AA8-B58E-4630-9925-36041B9DC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3048" y="365125"/>
            <a:ext cx="741075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E52CB9-1CF7-4BF4-A5FD-116121389C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43048" y="1825625"/>
            <a:ext cx="741075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9CD267-9A0C-4D8F-9993-CED5428FB7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D772D5-D4A8-4884-8D03-0E0C6FB15852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6BF361-049D-4BBE-AA39-D9215A7BE4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344B90-4C86-4CC6-B25B-A9DF440EB6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69F662-53A9-4906-8E22-5EB1F63186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858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5" r:id="rId2"/>
    <p:sldLayoutId id="2147483661" r:id="rId3"/>
    <p:sldLayoutId id="2147483698" r:id="rId4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1">
              <a:lumMod val="50000"/>
            </a:schemeClr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7B64AA8-B58E-4630-9925-36041B9DC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0532" y="365125"/>
            <a:ext cx="793326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E52CB9-1CF7-4BF4-A5FD-116121389C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20532" y="1825625"/>
            <a:ext cx="793326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9CD267-9A0C-4D8F-9993-CED5428FB7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D772D5-D4A8-4884-8D03-0E0C6FB15852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6BF361-049D-4BBE-AA39-D9215A7BE4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344B90-4C86-4CC6-B25B-A9DF440EB6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69F662-53A9-4906-8E22-5EB1F63186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047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5" r:id="rId2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accent1">
              <a:lumMod val="75000"/>
            </a:schemeClr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7B64AA8-B58E-4630-9925-36041B9DC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0532" y="365125"/>
            <a:ext cx="793326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E52CB9-1CF7-4BF4-A5FD-116121389C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20532" y="1825625"/>
            <a:ext cx="793326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9CD267-9A0C-4D8F-9993-CED5428FB7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D772D5-D4A8-4884-8D03-0E0C6FB15852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6BF361-049D-4BBE-AA39-D9215A7BE4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344B90-4C86-4CC6-B25B-A9DF440EB6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69F662-53A9-4906-8E22-5EB1F63186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81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7" r:id="rId2"/>
    <p:sldLayoutId id="2147483697" r:id="rId3"/>
    <p:sldLayoutId id="2147483684" r:id="rId4"/>
    <p:sldLayoutId id="2147483686" r:id="rId5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accent1">
              <a:lumMod val="75000"/>
            </a:schemeClr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7B64AA8-B58E-4630-9925-36041B9DC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0532" y="365125"/>
            <a:ext cx="793326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E52CB9-1CF7-4BF4-A5FD-116121389C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20532" y="1825625"/>
            <a:ext cx="793326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9CD267-9A0C-4D8F-9993-CED5428FB7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D772D5-D4A8-4884-8D03-0E0C6FB15852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6BF361-049D-4BBE-AA39-D9215A7BE4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344B90-4C86-4CC6-B25B-A9DF440EB6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69F662-53A9-4906-8E22-5EB1F63186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280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2" r:id="rId3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accent1">
              <a:lumMod val="75000"/>
            </a:schemeClr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7B64AA8-B58E-4630-9925-36041B9DC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0532" y="365125"/>
            <a:ext cx="793326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E52CB9-1CF7-4BF4-A5FD-116121389C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20532" y="1825625"/>
            <a:ext cx="793326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9CD267-9A0C-4D8F-9993-CED5428FB7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D772D5-D4A8-4884-8D03-0E0C6FB15852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6BF361-049D-4BBE-AA39-D9215A7BE4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344B90-4C86-4CC6-B25B-A9DF440EB6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69F662-53A9-4906-8E22-5EB1F63186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941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accent1">
              <a:lumMod val="75000"/>
            </a:schemeClr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theglorystory.com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image" Target="../media/image23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7921558C-5866-42CD-864B-BBC9A57C7E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67738" y="3294666"/>
            <a:ext cx="6924261" cy="2757783"/>
          </a:xfrm>
          <a:effectLst/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800" i="1" dirty="0">
                <a:solidFill>
                  <a:schemeClr val="accent4">
                    <a:lumMod val="40000"/>
                    <a:lumOff val="60000"/>
                  </a:schemeClr>
                </a:solidFill>
                <a:latin typeface="Georgia" panose="02040502050405020303" pitchFamily="18" charset="0"/>
              </a:rPr>
              <a:t>Husbands, love your wives,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2800" i="1" dirty="0">
                <a:solidFill>
                  <a:schemeClr val="accent4">
                    <a:lumMod val="40000"/>
                    <a:lumOff val="60000"/>
                  </a:schemeClr>
                </a:solidFill>
                <a:latin typeface="Georgia" panose="02040502050405020303" pitchFamily="18" charset="0"/>
              </a:rPr>
              <a:t>even as Christ also loved the church,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2800" i="1" dirty="0">
                <a:solidFill>
                  <a:schemeClr val="accent4">
                    <a:lumMod val="40000"/>
                    <a:lumOff val="60000"/>
                  </a:schemeClr>
                </a:solidFill>
                <a:latin typeface="Georgia" panose="02040502050405020303" pitchFamily="18" charset="0"/>
              </a:rPr>
              <a:t>and gave himself up for it.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en-US" sz="2000" i="1" dirty="0">
                <a:solidFill>
                  <a:schemeClr val="accent4">
                    <a:lumMod val="40000"/>
                    <a:lumOff val="60000"/>
                  </a:schemeClr>
                </a:solidFill>
                <a:latin typeface="Georgia" panose="02040502050405020303" pitchFamily="18" charset="0"/>
              </a:rPr>
              <a:t>- Ephesians 5:25 -</a:t>
            </a:r>
          </a:p>
        </p:txBody>
      </p:sp>
      <p:pic>
        <p:nvPicPr>
          <p:cNvPr id="8" name="Picture 7" descr="A picture containing indoor, bowed instrument&#10;&#10;Description automatically generated">
            <a:extLst>
              <a:ext uri="{FF2B5EF4-FFF2-40B4-BE49-F238E27FC236}">
                <a16:creationId xmlns:a16="http://schemas.microsoft.com/office/drawing/2014/main" id="{5B28D2F1-4A12-2727-9ECA-B7B8854451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310" y="308351"/>
            <a:ext cx="1739662" cy="5972629"/>
          </a:xfrm>
          <a:prstGeom prst="rect">
            <a:avLst/>
          </a:prstGeom>
        </p:spPr>
      </p:pic>
      <p:pic>
        <p:nvPicPr>
          <p:cNvPr id="10" name="Picture 9" descr="A picture containing text, tableware, plate, dishware&#10;&#10;Description automatically generated">
            <a:extLst>
              <a:ext uri="{FF2B5EF4-FFF2-40B4-BE49-F238E27FC236}">
                <a16:creationId xmlns:a16="http://schemas.microsoft.com/office/drawing/2014/main" id="{A5DEB993-B243-21C3-E643-C4B90AE0F1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030" y="805551"/>
            <a:ext cx="4949730" cy="253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371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4B045E01-088E-CB2D-B5B1-10AAF0D9C2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5737">
            <a:off x="6315656" y="1900254"/>
            <a:ext cx="5852160" cy="39014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C84780B-CE46-553B-DF5D-5EE450C1E503}"/>
              </a:ext>
            </a:extLst>
          </p:cNvPr>
          <p:cNvSpPr txBox="1"/>
          <p:nvPr/>
        </p:nvSpPr>
        <p:spPr>
          <a:xfrm>
            <a:off x="1907037" y="558864"/>
            <a:ext cx="95253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i="1" dirty="0">
                <a:solidFill>
                  <a:schemeClr val="accent1">
                    <a:lumMod val="50000"/>
                  </a:schemeClr>
                </a:solidFill>
              </a:rPr>
              <a:t>New Beginnings in Creation</a:t>
            </a:r>
          </a:p>
        </p:txBody>
      </p:sp>
      <p:pic>
        <p:nvPicPr>
          <p:cNvPr id="4" name="Picture 3" descr="A picture containing ground, plant, close, vegetable&#10;&#10;Description automatically generated">
            <a:extLst>
              <a:ext uri="{FF2B5EF4-FFF2-40B4-BE49-F238E27FC236}">
                <a16:creationId xmlns:a16="http://schemas.microsoft.com/office/drawing/2014/main" id="{E73C4308-D45E-463F-3C03-9A0FBFAAAB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139" y="1734378"/>
            <a:ext cx="4726729" cy="38845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Picture 7" descr="A picture containing outdoor, sky, nature, mountain&#10;&#10;Description automatically generated">
            <a:extLst>
              <a:ext uri="{FF2B5EF4-FFF2-40B4-BE49-F238E27FC236}">
                <a16:creationId xmlns:a16="http://schemas.microsoft.com/office/drawing/2014/main" id="{E0749B56-5045-A2D0-2780-A8FCC5D81F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217"/>
          <a:stretch/>
        </p:blipFill>
        <p:spPr>
          <a:xfrm>
            <a:off x="3131033" y="3041373"/>
            <a:ext cx="4886325" cy="409989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546141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1C84780B-CE46-553B-DF5D-5EE450C1E503}"/>
              </a:ext>
            </a:extLst>
          </p:cNvPr>
          <p:cNvSpPr txBox="1"/>
          <p:nvPr/>
        </p:nvSpPr>
        <p:spPr>
          <a:xfrm>
            <a:off x="5759777" y="1681302"/>
            <a:ext cx="643222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THE SEAM RIPPER:</a:t>
            </a:r>
          </a:p>
          <a:p>
            <a:pPr algn="ctr"/>
            <a:r>
              <a:rPr lang="en-US" sz="5400" b="1" i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The Story of</a:t>
            </a:r>
          </a:p>
          <a:p>
            <a:pPr algn="ctr"/>
            <a:r>
              <a:rPr lang="en-US" sz="5400" b="1" i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Noah &amp; His Wife</a:t>
            </a:r>
          </a:p>
        </p:txBody>
      </p:sp>
    </p:spTree>
    <p:extLst>
      <p:ext uri="{BB962C8B-B14F-4D97-AF65-F5344CB8AC3E}">
        <p14:creationId xmlns:p14="http://schemas.microsoft.com/office/powerpoint/2010/main" val="3171468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93206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5510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56622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35809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10241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A58EB3-B0B0-1BCA-3260-5308706786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829" y="1225483"/>
            <a:ext cx="6737023" cy="37895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E032E1B-A65E-7679-1AD7-FF7C860F02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7460" y="407504"/>
            <a:ext cx="6582065" cy="37012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7632367-54C9-7545-8FD3-C4441009F5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9145" y="685802"/>
            <a:ext cx="9956797" cy="5600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289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A324D8-99E2-264E-F020-BEA5D444B9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98799" y="1366631"/>
            <a:ext cx="8020352" cy="3647660"/>
          </a:xfrm>
        </p:spPr>
        <p:txBody>
          <a:bodyPr>
            <a:normAutofit/>
          </a:bodyPr>
          <a:lstStyle/>
          <a:p>
            <a:r>
              <a:rPr lang="en-US" sz="8800" dirty="0"/>
              <a:t>ACTIVITY:</a:t>
            </a:r>
            <a:br>
              <a:rPr lang="en-US" sz="6600" dirty="0"/>
            </a:br>
            <a:r>
              <a:rPr lang="en-US" sz="6600" i="1" dirty="0"/>
              <a:t>The Animals Enter</a:t>
            </a:r>
            <a:br>
              <a:rPr lang="en-US" sz="6600" i="1" dirty="0"/>
            </a:br>
            <a:r>
              <a:rPr lang="en-US" sz="6600" i="1" dirty="0"/>
              <a:t>Two by Two </a:t>
            </a:r>
          </a:p>
        </p:txBody>
      </p:sp>
    </p:spTree>
    <p:extLst>
      <p:ext uri="{BB962C8B-B14F-4D97-AF65-F5344CB8AC3E}">
        <p14:creationId xmlns:p14="http://schemas.microsoft.com/office/powerpoint/2010/main" val="21522311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25264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E997AA-DC26-40E4-A2BB-113FFE2707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73906" y="1114962"/>
            <a:ext cx="9003694" cy="827202"/>
          </a:xfrm>
        </p:spPr>
        <p:txBody>
          <a:bodyPr anchor="b">
            <a:normAutofit/>
          </a:bodyPr>
          <a:lstStyle/>
          <a:p>
            <a:r>
              <a:rPr lang="en-US" sz="4400" dirty="0">
                <a:solidFill>
                  <a:schemeClr val="accent1">
                    <a:lumMod val="50000"/>
                  </a:schemeClr>
                </a:solidFill>
              </a:rPr>
              <a:t>Biblical Truths about Marriage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B8C5A1-1472-48FF-BC4C-11012183DB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88307" y="2428725"/>
            <a:ext cx="6957179" cy="3606788"/>
          </a:xfrm>
        </p:spPr>
        <p:txBody>
          <a:bodyPr anchor="t">
            <a:normAutofit/>
          </a:bodyPr>
          <a:lstStyle/>
          <a:p>
            <a:pPr marL="742950" indent="-742950" algn="l">
              <a:spcAft>
                <a:spcPts val="1200"/>
              </a:spcAft>
              <a:buFont typeface="+mj-lt"/>
              <a:buAutoNum type="arabicPeriod"/>
            </a:pP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God created marriage.</a:t>
            </a:r>
          </a:p>
          <a:p>
            <a:pPr marL="742950" indent="-742950" algn="l">
              <a:spcAft>
                <a:spcPts val="1200"/>
              </a:spcAft>
              <a:buFont typeface="+mj-lt"/>
              <a:buAutoNum type="arabicPeriod"/>
            </a:pP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God has a purpose for a married man and woman.</a:t>
            </a:r>
          </a:p>
          <a:p>
            <a:pPr marL="742950" indent="-742950" algn="l">
              <a:spcAft>
                <a:spcPts val="1200"/>
              </a:spcAft>
              <a:buFont typeface="+mj-lt"/>
              <a:buAutoNum type="arabicPeriod"/>
            </a:pP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Marriage is a symbol of Jesus’ love for the Church.</a:t>
            </a:r>
          </a:p>
        </p:txBody>
      </p:sp>
    </p:spTree>
    <p:extLst>
      <p:ext uri="{BB962C8B-B14F-4D97-AF65-F5344CB8AC3E}">
        <p14:creationId xmlns:p14="http://schemas.microsoft.com/office/powerpoint/2010/main" val="312600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18561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75986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64635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70DC3A7-4C54-A008-E1A0-E4114831E111}"/>
              </a:ext>
            </a:extLst>
          </p:cNvPr>
          <p:cNvSpPr txBox="1"/>
          <p:nvPr/>
        </p:nvSpPr>
        <p:spPr>
          <a:xfrm>
            <a:off x="5820228" y="1061631"/>
            <a:ext cx="5133219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i="1" dirty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  <a:t>“And God </a:t>
            </a:r>
            <a:r>
              <a:rPr lang="en-US" sz="3200" i="1" dirty="0" err="1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  <a:t>spake</a:t>
            </a:r>
            <a:r>
              <a:rPr lang="en-US" sz="3200" i="1" dirty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  <a:t> unto Noah, and to his sons with him saying, and I, behold, I establish my covenant with you, and with your seed after you.”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78246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97717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A324D8-99E2-264E-F020-BEA5D444B9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07658" y="866019"/>
            <a:ext cx="8611494" cy="5491238"/>
          </a:xfrm>
          <a:solidFill>
            <a:schemeClr val="bg1">
              <a:alpha val="75000"/>
            </a:schemeClr>
          </a:solidFill>
          <a:effectLst>
            <a:outerShdw blurRad="63500" algn="tl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/>
          <a:p>
            <a:r>
              <a:rPr lang="en-US" sz="4800" dirty="0"/>
              <a:t>Noah’s White Dove</a:t>
            </a:r>
            <a:br>
              <a:rPr lang="en-US" sz="4800" dirty="0"/>
            </a:br>
            <a:br>
              <a:rPr lang="en-US" sz="2400" i="1" dirty="0"/>
            </a:br>
            <a:r>
              <a:rPr lang="en-US" sz="4200" b="0" dirty="0"/>
              <a:t>A dove flew out from Noah’s hand</a:t>
            </a:r>
            <a:br>
              <a:rPr lang="en-US" sz="4200" b="0" dirty="0"/>
            </a:br>
            <a:r>
              <a:rPr lang="en-US" sz="4200" b="0" dirty="0" err="1"/>
              <a:t>‘Til</a:t>
            </a:r>
            <a:r>
              <a:rPr lang="en-US" sz="4200" b="0" dirty="0"/>
              <a:t> it could find a place to land</a:t>
            </a:r>
            <a:br>
              <a:rPr lang="en-US" sz="4200" b="0" dirty="0"/>
            </a:br>
            <a:r>
              <a:rPr lang="en-US" sz="4200" b="0" dirty="0"/>
              <a:t>A place that’s high, a place that’s low</a:t>
            </a:r>
            <a:br>
              <a:rPr lang="en-US" sz="4200" b="0" dirty="0"/>
            </a:br>
            <a:r>
              <a:rPr lang="en-US" sz="4200" b="0" dirty="0"/>
              <a:t>How far will the white dove go?</a:t>
            </a:r>
            <a:br>
              <a:rPr lang="en-US" sz="4200" b="0" dirty="0"/>
            </a:br>
            <a:r>
              <a:rPr lang="en-US" sz="4200" b="0" dirty="0"/>
              <a:t>A dove flew out from Noah’s hand</a:t>
            </a:r>
            <a:br>
              <a:rPr lang="en-US" sz="4200" b="0" dirty="0"/>
            </a:br>
            <a:r>
              <a:rPr lang="en-US" sz="4200" b="0" dirty="0" err="1"/>
              <a:t>‘Til</a:t>
            </a:r>
            <a:r>
              <a:rPr lang="en-US" sz="4200" b="0" dirty="0"/>
              <a:t> it could find a place to land. </a:t>
            </a:r>
          </a:p>
        </p:txBody>
      </p:sp>
    </p:spTree>
    <p:extLst>
      <p:ext uri="{BB962C8B-B14F-4D97-AF65-F5344CB8AC3E}">
        <p14:creationId xmlns:p14="http://schemas.microsoft.com/office/powerpoint/2010/main" val="42518099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09150DB-0F96-099F-DAAC-565E4D684393}"/>
              </a:ext>
            </a:extLst>
          </p:cNvPr>
          <p:cNvSpPr txBox="1"/>
          <p:nvPr/>
        </p:nvSpPr>
        <p:spPr>
          <a:xfrm>
            <a:off x="0" y="4673600"/>
            <a:ext cx="12192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© Copyright 2022 Parable Patch Productions. All rights reserved.</a:t>
            </a:r>
          </a:p>
          <a:p>
            <a:pPr algn="ctr"/>
            <a:endParaRPr lang="en-US" sz="2000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Bible Story Images used with permission from The Glory Story @ </a:t>
            </a:r>
            <a:r>
              <a:rPr lang="en-US" sz="2000" u="sng" dirty="0">
                <a:solidFill>
                  <a:schemeClr val="accent1">
                    <a:lumMod val="50000"/>
                  </a:schemeClr>
                </a:solidFill>
                <a:hlinkClick r:id="rId2"/>
              </a:rPr>
              <a:t>theglorystory.com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pPr algn="ctr"/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No images from any part of this file are to be downloaded, reproduced,</a:t>
            </a:r>
          </a:p>
          <a:p>
            <a:pPr algn="ctr"/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or used separately from this PowerPoint presentation. </a:t>
            </a:r>
          </a:p>
          <a:p>
            <a:pPr algn="ctr"/>
            <a:endParaRPr lang="en-US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6121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D1686-004B-059F-E036-FF66B676E7C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7200" dirty="0"/>
              <a:t>PUPPET SHOW:</a:t>
            </a:r>
            <a:br>
              <a:rPr lang="en-US" dirty="0"/>
            </a:br>
            <a:r>
              <a:rPr lang="en-US" i="1" dirty="0"/>
              <a:t>Noah &amp; His Wife</a:t>
            </a:r>
          </a:p>
        </p:txBody>
      </p:sp>
    </p:spTree>
    <p:extLst>
      <p:ext uri="{BB962C8B-B14F-4D97-AF65-F5344CB8AC3E}">
        <p14:creationId xmlns:p14="http://schemas.microsoft.com/office/powerpoint/2010/main" val="26703851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8DEFAA-1CB5-415A-90E4-8249CCD32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6198" y="360287"/>
            <a:ext cx="7933267" cy="1325563"/>
          </a:xfrm>
        </p:spPr>
        <p:txBody>
          <a:bodyPr>
            <a:normAutofit/>
          </a:bodyPr>
          <a:lstStyle/>
          <a:p>
            <a:pPr algn="l"/>
            <a:r>
              <a:rPr lang="en-US" sz="3600" dirty="0"/>
              <a:t>MALE AND FEMALE,  HE CREATED THEM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D6A018-00AD-4BDC-8331-FB7F853AB8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6199" y="1765990"/>
            <a:ext cx="7933267" cy="435133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/>
              <a:t>A husband and a wife, a husband and a wife,</a:t>
            </a:r>
          </a:p>
          <a:p>
            <a:pPr marL="0" indent="0">
              <a:buNone/>
            </a:pPr>
            <a:r>
              <a:rPr lang="en-US" dirty="0"/>
              <a:t>Divinely joined together serving God throughout this life.</a:t>
            </a:r>
          </a:p>
          <a:p>
            <a:pPr marL="0" indent="0">
              <a:buNone/>
            </a:pPr>
            <a:r>
              <a:rPr lang="en-US" dirty="0"/>
              <a:t>Male and female, He created them,</a:t>
            </a:r>
          </a:p>
          <a:p>
            <a:pPr marL="0" indent="0">
              <a:buNone/>
            </a:pPr>
            <a:r>
              <a:rPr lang="en-US" dirty="0"/>
              <a:t>A bride and groom, to love and learn from Him.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It’s a picture, a loving mystery</a:t>
            </a:r>
          </a:p>
          <a:p>
            <a:pPr marL="0" indent="0">
              <a:buNone/>
            </a:pPr>
            <a:r>
              <a:rPr lang="en-US" dirty="0"/>
              <a:t>Of Jesus as the Bridegroom, the Church, His bride.</a:t>
            </a:r>
          </a:p>
          <a:p>
            <a:pPr marL="0" indent="0">
              <a:buNone/>
            </a:pPr>
            <a:r>
              <a:rPr lang="en-US" dirty="0"/>
              <a:t>He loved us, before the dawn of history.</a:t>
            </a:r>
          </a:p>
          <a:p>
            <a:pPr marL="0" indent="0">
              <a:buNone/>
            </a:pPr>
            <a:r>
              <a:rPr lang="en-US" dirty="0"/>
              <a:t>He laid down His life, for our sins He died.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079327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75F4986-28E0-667B-43D5-F471EF6E62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2311" y="714031"/>
            <a:ext cx="8053514" cy="5816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9395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49D204-01BF-4A8C-A058-6AB4D4EDD5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/>
              <a:t>THE FAMILY TREE OF JESUS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849381-FCFE-4E70-912C-F6059EFCCE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8428" y="1825624"/>
            <a:ext cx="7894949" cy="48296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The family tree, the family tree, </a:t>
            </a:r>
          </a:p>
          <a:p>
            <a:pPr marL="0" indent="0">
              <a:buNone/>
            </a:pPr>
            <a:r>
              <a:rPr lang="en-US" dirty="0"/>
              <a:t>Jesus is the root of the family tree.</a:t>
            </a:r>
          </a:p>
          <a:p>
            <a:pPr marL="0" indent="0">
              <a:buNone/>
            </a:pPr>
            <a:r>
              <a:rPr lang="en-US" dirty="0"/>
              <a:t>Because He died, and rose again, </a:t>
            </a:r>
          </a:p>
          <a:p>
            <a:pPr marL="0" indent="0">
              <a:buNone/>
            </a:pPr>
            <a:r>
              <a:rPr lang="en-US" dirty="0"/>
              <a:t>You can be a branch of His family tree.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Adam and Eve enjoyed the world God made,</a:t>
            </a:r>
          </a:p>
          <a:p>
            <a:pPr marL="0" indent="0">
              <a:buNone/>
            </a:pPr>
            <a:r>
              <a:rPr lang="en-US" dirty="0"/>
              <a:t>But had to leave the garden because they disobeyed.</a:t>
            </a:r>
          </a:p>
          <a:p>
            <a:pPr marL="0" indent="0">
              <a:buNone/>
            </a:pPr>
            <a:r>
              <a:rPr lang="en-US" dirty="0"/>
              <a:t>Generations later the sinful world  was dark.</a:t>
            </a:r>
          </a:p>
          <a:p>
            <a:pPr marL="0" indent="0">
              <a:buNone/>
            </a:pPr>
            <a:r>
              <a:rPr lang="en-US" dirty="0"/>
              <a:t>God kept Noah’s family safe in the ark.</a:t>
            </a:r>
          </a:p>
          <a:p>
            <a:pPr marL="0" indent="0"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25818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377F546-3FD8-4AC2-8113-0DE71ACE49EC}"/>
              </a:ext>
            </a:extLst>
          </p:cNvPr>
          <p:cNvSpPr txBox="1"/>
          <p:nvPr/>
        </p:nvSpPr>
        <p:spPr>
          <a:xfrm>
            <a:off x="2622822" y="2479304"/>
            <a:ext cx="956917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 God created man in his own image, in the image of God</a:t>
            </a:r>
          </a:p>
          <a:p>
            <a:pPr algn="ctr"/>
            <a:r>
              <a:rPr lang="en-US" sz="4800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created he him; male and</a:t>
            </a:r>
          </a:p>
          <a:p>
            <a:pPr algn="ctr"/>
            <a:r>
              <a:rPr lang="en-US" sz="4800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female created he them.”</a:t>
            </a:r>
            <a:endParaRPr lang="en-US" sz="4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7C3114B-39CB-0D63-49CE-5DD96BCF4B50}"/>
              </a:ext>
            </a:extLst>
          </p:cNvPr>
          <p:cNvSpPr txBox="1"/>
          <p:nvPr/>
        </p:nvSpPr>
        <p:spPr>
          <a:xfrm>
            <a:off x="2622822" y="1496677"/>
            <a:ext cx="956917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Genesis 1:27</a:t>
            </a:r>
            <a:endParaRPr lang="en-US" sz="54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2645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377F546-3FD8-4AC2-8113-0DE71ACE49EC}"/>
              </a:ext>
            </a:extLst>
          </p:cNvPr>
          <p:cNvSpPr txBox="1"/>
          <p:nvPr/>
        </p:nvSpPr>
        <p:spPr>
          <a:xfrm>
            <a:off x="3193143" y="1630892"/>
            <a:ext cx="8998857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 God created man in his own image, in the image</a:t>
            </a:r>
          </a:p>
          <a:p>
            <a:pPr algn="ctr"/>
            <a:r>
              <a:rPr lang="en-US" sz="6000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 God created he him; male and female created</a:t>
            </a:r>
          </a:p>
          <a:p>
            <a:pPr algn="ctr"/>
            <a:r>
              <a:rPr lang="en-US" sz="6000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 them.”</a:t>
            </a:r>
            <a:endParaRPr lang="en-US" sz="6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7C3114B-39CB-0D63-49CE-5DD96BCF4B50}"/>
              </a:ext>
            </a:extLst>
          </p:cNvPr>
          <p:cNvSpPr txBox="1"/>
          <p:nvPr/>
        </p:nvSpPr>
        <p:spPr>
          <a:xfrm>
            <a:off x="3193144" y="409449"/>
            <a:ext cx="899885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Genesis 1:27</a:t>
            </a:r>
            <a:endParaRPr lang="en-US" sz="5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4" name="Picture 13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62245AFA-94B1-DA8A-9D26-8B58246C1D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528" y="1782946"/>
            <a:ext cx="1168807" cy="774194"/>
          </a:xfrm>
          <a:prstGeom prst="rect">
            <a:avLst/>
          </a:prstGeom>
        </p:spPr>
      </p:pic>
      <p:pic>
        <p:nvPicPr>
          <p:cNvPr id="16" name="Picture 15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7A290CF9-7BDD-313C-9EC4-2E1FB3513E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254" y="1776959"/>
            <a:ext cx="1381539" cy="774194"/>
          </a:xfrm>
          <a:prstGeom prst="rect">
            <a:avLst/>
          </a:prstGeom>
        </p:spPr>
      </p:pic>
      <p:pic>
        <p:nvPicPr>
          <p:cNvPr id="17" name="Picture 16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5FDEFDF5-0317-D8AF-3544-5C3CE7F140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8874" y="1782946"/>
            <a:ext cx="2639573" cy="774194"/>
          </a:xfrm>
          <a:prstGeom prst="rect">
            <a:avLst/>
          </a:prstGeom>
        </p:spPr>
      </p:pic>
      <p:pic>
        <p:nvPicPr>
          <p:cNvPr id="18" name="Picture 17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1216A1D5-3733-4529-689D-A152ED6044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8448" y="1782946"/>
            <a:ext cx="1465288" cy="774194"/>
          </a:xfrm>
          <a:prstGeom prst="rect">
            <a:avLst/>
          </a:prstGeom>
        </p:spPr>
      </p:pic>
      <p:pic>
        <p:nvPicPr>
          <p:cNvPr id="19" name="Picture 18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A47D0FED-0C31-DB7D-FEED-0EB744ED14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3737" y="1782946"/>
            <a:ext cx="834886" cy="774194"/>
          </a:xfrm>
          <a:prstGeom prst="rect">
            <a:avLst/>
          </a:prstGeom>
        </p:spPr>
      </p:pic>
      <p:pic>
        <p:nvPicPr>
          <p:cNvPr id="22" name="Picture 21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DEB53FC2-5A6D-4F4A-2F2A-89067889B3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8623" y="1746540"/>
            <a:ext cx="988942" cy="77419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D8F8BBD-DC2B-4926-C278-E40BCAB7F2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3866" y="2700209"/>
            <a:ext cx="1547289" cy="77425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77F9A42-B843-FF07-F658-51AFEC2E37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8687" y="2709194"/>
            <a:ext cx="2249714" cy="774259"/>
          </a:xfrm>
          <a:prstGeom prst="rect">
            <a:avLst/>
          </a:prstGeom>
        </p:spPr>
      </p:pic>
      <p:pic>
        <p:nvPicPr>
          <p:cNvPr id="31" name="Picture 30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7489626D-4CC9-0D99-47F2-7FC5552AE6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1" y="2654806"/>
            <a:ext cx="832151" cy="77419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BAC8FF28-8001-E69E-F5AD-0B264E01F1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0553" y="2654741"/>
            <a:ext cx="1195010" cy="77425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5DC5CDE-A298-656D-9A5E-9C351DFABA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5563" y="2709193"/>
            <a:ext cx="2356151" cy="774259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FD9D0DBD-5872-131F-8CF3-2075D604C1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1683" y="3537841"/>
            <a:ext cx="884470" cy="774259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2021EBAA-DA92-A5C4-9DF0-5FF6FD0B4E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1894" y="3596415"/>
            <a:ext cx="1454463" cy="774259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D2E99D92-F730-CE46-8D9C-DC68522F81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4354" y="3562976"/>
            <a:ext cx="2578066" cy="774259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395BC9E9-326D-E42A-BF0A-3775A473D2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7447" y="3603580"/>
            <a:ext cx="798285" cy="77425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44D5B72-2E03-56A4-6EFD-02E261B84B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7168" y="3570669"/>
            <a:ext cx="2164546" cy="77425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A57AF2AF-C92A-DDA3-45C7-0C1B638E5F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3747" y="4427671"/>
            <a:ext cx="1737543" cy="77425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7CDD3996-1B79-E687-AA85-57A738882C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1291" y="4452806"/>
            <a:ext cx="1344706" cy="774259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17E569A0-DC01-56D3-90E8-F6FD9D7630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4923" y="4489334"/>
            <a:ext cx="2259105" cy="774259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05E4A2B3-1BC9-F1AF-7003-0CB63DF679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3018" y="4515679"/>
            <a:ext cx="2639797" cy="774259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647BF145-CBD0-E80B-984C-A9F85DA5FC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5805" y="5330798"/>
            <a:ext cx="1295478" cy="7742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520D564-A65E-5575-42AA-C499263C34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4816" y="5330798"/>
            <a:ext cx="2135171" cy="77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281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text, document, businesscard&#10;&#10;Description automatically generated">
            <a:extLst>
              <a:ext uri="{FF2B5EF4-FFF2-40B4-BE49-F238E27FC236}">
                <a16:creationId xmlns:a16="http://schemas.microsoft.com/office/drawing/2014/main" id="{47AB93F3-FF12-FDBB-E691-D4DD2704A3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2714">
            <a:off x="6990225" y="2372418"/>
            <a:ext cx="5402756" cy="36018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C84780B-CE46-553B-DF5D-5EE450C1E503}"/>
              </a:ext>
            </a:extLst>
          </p:cNvPr>
          <p:cNvSpPr txBox="1"/>
          <p:nvPr/>
        </p:nvSpPr>
        <p:spPr>
          <a:xfrm>
            <a:off x="749905" y="558864"/>
            <a:ext cx="106825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i="1" dirty="0">
                <a:solidFill>
                  <a:schemeClr val="accent1">
                    <a:lumMod val="50000"/>
                  </a:schemeClr>
                </a:solidFill>
              </a:rPr>
              <a:t>Starting Over</a:t>
            </a:r>
          </a:p>
        </p:txBody>
      </p:sp>
      <p:pic>
        <p:nvPicPr>
          <p:cNvPr id="3" name="Picture 2" descr="A bulldozer in front of a destroyed building&#10;&#10;Description automatically generated with low confidence">
            <a:extLst>
              <a:ext uri="{FF2B5EF4-FFF2-40B4-BE49-F238E27FC236}">
                <a16:creationId xmlns:a16="http://schemas.microsoft.com/office/drawing/2014/main" id="{647B84DE-2807-1E58-63EC-22026FB3D8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4760">
            <a:off x="-178905" y="2360543"/>
            <a:ext cx="6582189" cy="438812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Picture 4" descr="A picture containing outdoor, building, sky, house&#10;&#10;Description automatically generated">
            <a:extLst>
              <a:ext uri="{FF2B5EF4-FFF2-40B4-BE49-F238E27FC236}">
                <a16:creationId xmlns:a16="http://schemas.microsoft.com/office/drawing/2014/main" id="{A7F75C67-5D39-9982-BEB1-37A9CAC2C7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3609">
            <a:off x="154787" y="2151530"/>
            <a:ext cx="5251704" cy="35011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Picture 6" descr="A picture containing table, indoor, plate, dessert&#10;&#10;Description automatically generated">
            <a:extLst>
              <a:ext uri="{FF2B5EF4-FFF2-40B4-BE49-F238E27FC236}">
                <a16:creationId xmlns:a16="http://schemas.microsoft.com/office/drawing/2014/main" id="{C085C50F-4A53-993D-176E-A856020FDB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0369" y="1863029"/>
            <a:ext cx="3966679" cy="26444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Picture 8" descr="A person pouring liquid into a glass&#10;&#10;Description automatically generated with low confidence">
            <a:extLst>
              <a:ext uri="{FF2B5EF4-FFF2-40B4-BE49-F238E27FC236}">
                <a16:creationId xmlns:a16="http://schemas.microsoft.com/office/drawing/2014/main" id="{62E5A81A-735D-0FAC-E6C8-7606C5867C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624" y="1728059"/>
            <a:ext cx="2766752" cy="42736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4" name="Picture 13" descr="A person writing on a piece of paper&#10;&#10;Description automatically generated with medium confidence">
            <a:extLst>
              <a:ext uri="{FF2B5EF4-FFF2-40B4-BE49-F238E27FC236}">
                <a16:creationId xmlns:a16="http://schemas.microsoft.com/office/drawing/2014/main" id="{4861D927-FDB3-6345-4FBD-4306BADA24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985" y="3059180"/>
            <a:ext cx="4749812" cy="316654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622288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TM04033919[[fn=Circuit]]</Template>
  <TotalTime>48190</TotalTime>
  <Words>453</Words>
  <Application>Microsoft Office PowerPoint</Application>
  <PresentationFormat>Widescreen</PresentationFormat>
  <Paragraphs>50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Arial</vt:lpstr>
      <vt:lpstr>Calibri</vt:lpstr>
      <vt:lpstr>Georgia</vt:lpstr>
      <vt:lpstr>Office Theme</vt:lpstr>
      <vt:lpstr>1_Office Theme</vt:lpstr>
      <vt:lpstr>2_Office Theme</vt:lpstr>
      <vt:lpstr>3_Office Theme</vt:lpstr>
      <vt:lpstr>4_Office Theme</vt:lpstr>
      <vt:lpstr>PowerPoint Presentation</vt:lpstr>
      <vt:lpstr>Biblical Truths about Marriage</vt:lpstr>
      <vt:lpstr>PUPPET SHOW: Noah &amp; His Wife</vt:lpstr>
      <vt:lpstr>MALE AND FEMALE,  HE CREATED THEM</vt:lpstr>
      <vt:lpstr>PowerPoint Presentation</vt:lpstr>
      <vt:lpstr>THE FAMILY TREE OF JESUS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ACTIVITY: The Animals Enter Two by Two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Noah’s White Dove  A dove flew out from Noah’s hand ‘Til it could find a place to land A place that’s high, a place that’s low How far will the white dove go? A dove flew out from Noah’s hand ‘Til it could find a place to land.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Here Comes the Bridegroom</dc:title>
  <dc:creator>joyhillcindy</dc:creator>
  <cp:lastModifiedBy>Sarah Roberts</cp:lastModifiedBy>
  <cp:revision>63</cp:revision>
  <dcterms:created xsi:type="dcterms:W3CDTF">2019-07-02T14:15:29Z</dcterms:created>
  <dcterms:modified xsi:type="dcterms:W3CDTF">2023-03-30T16:01:19Z</dcterms:modified>
</cp:coreProperties>
</file>